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72B"/>
    <a:srgbClr val="899C5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70" y="-3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0945-2814-4EA2-BD4B-1704EE1F9460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FA27-9322-42CB-9EF4-5DBFEF1F9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4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3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0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9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5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A27-9322-42CB-9EF4-5DBFEF1F93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2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0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2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5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0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5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1323-5265-4342-AC9B-721BA8F58451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745C-C721-4074-98A9-8C8EA938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0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19449"/>
            <a:ext cx="12192000" cy="2012925"/>
          </a:xfrm>
          <a:effectLst>
            <a:glow rad="393700">
              <a:schemeClr val="accent1">
                <a:alpha val="40000"/>
              </a:schemeClr>
            </a:glow>
            <a:outerShdw dist="50800" dir="5400000" sx="111000" sy="111000" algn="ctr" rotWithShape="0">
              <a:srgbClr val="000000">
                <a:alpha val="43137"/>
              </a:srgbClr>
            </a:outerShdw>
            <a:softEdge rad="444500"/>
          </a:effectLst>
        </p:spPr>
        <p:txBody>
          <a:bodyPr>
            <a:noAutofit/>
          </a:bodyPr>
          <a:lstStyle/>
          <a:p>
            <a:r>
              <a:rPr lang="ru-RU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ЛИЦЕЙ</a:t>
            </a:r>
            <a:r>
              <a:rPr lang="ru-RU" sz="8800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2</a:t>
            </a:r>
            <a:r>
              <a:rPr lang="ru-RU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АГЕНТ</a:t>
            </a:r>
            <a:endParaRPr lang="ru-RU" sz="88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ft40" panose="02000505050000020004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72398"/>
            <a:ext cx="12192000" cy="1318060"/>
          </a:xfrm>
          <a:prstGeom prst="rect">
            <a:avLst/>
          </a:prstGeom>
          <a:effectLst>
            <a:glow rad="393700">
              <a:schemeClr val="accent1">
                <a:alpha val="40000"/>
              </a:schemeClr>
            </a:glow>
            <a:outerShdw dist="50800" dir="5400000" sx="111000" sy="111000" algn="ctr" rotWithShape="0">
              <a:srgbClr val="000000">
                <a:alpha val="43137"/>
              </a:srgbClr>
            </a:outerShdw>
            <a:softEdge rad="44450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экзамен</a:t>
            </a:r>
            <a:endParaRPr lang="ru-RU" sz="8800" dirty="0">
              <a:solidFill>
                <a:srgbClr val="46572B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t40" panose="02000505050000020004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52120"/>
            <a:ext cx="12192000" cy="2263990"/>
          </a:xfrm>
          <a:prstGeom prst="rect">
            <a:avLst/>
          </a:prstGeom>
          <a:effectLst>
            <a:glow rad="393700">
              <a:schemeClr val="accent1">
                <a:alpha val="40000"/>
              </a:schemeClr>
            </a:glow>
            <a:outerShdw dist="50800" dir="5400000" sx="111000" sy="111000" algn="ctr" rotWithShape="0">
              <a:srgbClr val="000000">
                <a:alpha val="43137"/>
              </a:srgbClr>
            </a:outerShdw>
            <a:softEdge rad="44450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Тема</a:t>
            </a:r>
            <a:r>
              <a:rPr lang="en-US" sz="88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:</a:t>
            </a:r>
            <a:r>
              <a:rPr lang="ru-RU" sz="88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 </a:t>
            </a:r>
          </a:p>
          <a:p>
            <a:r>
              <a:rPr lang="ru-RU" sz="66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ВИРТУАЛЬНАЯ</a:t>
            </a:r>
          </a:p>
          <a:p>
            <a:r>
              <a:rPr lang="ru-RU" sz="66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ШИФРОВАЛЬНАЯ</a:t>
            </a:r>
          </a:p>
          <a:p>
            <a:r>
              <a:rPr lang="ru-RU" sz="6600" dirty="0" smtClean="0">
                <a:solidFill>
                  <a:srgbClr val="46572B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t40" panose="02000505050000020004" pitchFamily="2" charset="0"/>
              </a:rPr>
              <a:t>МАШИНА</a:t>
            </a:r>
            <a:endParaRPr lang="ru-RU" sz="6600" dirty="0">
              <a:solidFill>
                <a:srgbClr val="46572B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3136">
            <a:off x="8521034" y="4736412"/>
            <a:ext cx="4387561" cy="1508072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4859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96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КОД БРАЙЛЯ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t="10641" r="22469" b="15062"/>
          <a:stretch/>
        </p:blipFill>
        <p:spPr>
          <a:xfrm>
            <a:off x="839340" y="3048953"/>
            <a:ext cx="3862316" cy="1048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9" t="18629" r="24193" b="18674"/>
          <a:stretch/>
        </p:blipFill>
        <p:spPr>
          <a:xfrm>
            <a:off x="839340" y="1847950"/>
            <a:ext cx="3862316" cy="1050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17133" r="29601" b="17456"/>
          <a:stretch/>
        </p:blipFill>
        <p:spPr>
          <a:xfrm>
            <a:off x="839340" y="4212674"/>
            <a:ext cx="3862318" cy="13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11118" r="15201" b="13819"/>
          <a:stretch/>
        </p:blipFill>
        <p:spPr>
          <a:xfrm>
            <a:off x="839340" y="5708586"/>
            <a:ext cx="3862319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46" y="1859712"/>
            <a:ext cx="3282855" cy="4059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76966" y="5641628"/>
            <a:ext cx="6476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Луи Брайль</a:t>
            </a:r>
            <a:endParaRPr lang="ru-RU" sz="54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6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4859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96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КОД БРАЙЛЯ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49" y="1645920"/>
            <a:ext cx="6782261" cy="5000308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</p:spTree>
    <p:extLst>
      <p:ext uri="{BB962C8B-B14F-4D97-AF65-F5344CB8AC3E}">
        <p14:creationId xmlns:p14="http://schemas.microsoft.com/office/powerpoint/2010/main" val="16251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68541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7000" b="1" dirty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ЭТАП 4</a:t>
            </a:r>
            <a:endParaRPr lang="ru-RU" sz="17000" b="1" dirty="0">
              <a:solidFill>
                <a:srgbClr val="46572B"/>
              </a:solidFill>
              <a:effectLst>
                <a:glow rad="1778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80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ФИБОНАЧЧИЕВА И ФАКТОРИАЛЬНАЯ СИСТЕМЫ СЧИСЛЕНИЯ</a:t>
            </a:r>
            <a:endParaRPr lang="ru-RU" sz="80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5" y="652896"/>
            <a:ext cx="9490710" cy="5931694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55" y="1487605"/>
            <a:ext cx="3389298" cy="3875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91848" y="5455652"/>
            <a:ext cx="4414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Леонардо Фибоначчи</a:t>
            </a:r>
            <a:endParaRPr lang="ru-RU" sz="54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2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8" y="594360"/>
            <a:ext cx="11095080" cy="5788342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</p:spTree>
    <p:extLst>
      <p:ext uri="{BB962C8B-B14F-4D97-AF65-F5344CB8AC3E}">
        <p14:creationId xmlns:p14="http://schemas.microsoft.com/office/powerpoint/2010/main" val="23712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310" y="15622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96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ЦВЕТА </a:t>
            </a:r>
            <a:r>
              <a:rPr lang="en-US" sz="96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RGB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496378"/>
            <a:ext cx="8267700" cy="5067300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</p:spTree>
    <p:extLst>
      <p:ext uri="{BB962C8B-B14F-4D97-AF65-F5344CB8AC3E}">
        <p14:creationId xmlns:p14="http://schemas.microsoft.com/office/powerpoint/2010/main" val="10809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96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ШИФР ЦЕЗАРЯ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63" y="1452563"/>
            <a:ext cx="7358751" cy="5253990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r="23890"/>
          <a:stretch/>
        </p:blipFill>
        <p:spPr bwMode="auto">
          <a:xfrm>
            <a:off x="8436371" y="1452563"/>
            <a:ext cx="3314351" cy="36107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905496" y="5373764"/>
            <a:ext cx="4414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Гай Юлий Цезарь</a:t>
            </a:r>
          </a:p>
        </p:txBody>
      </p:sp>
    </p:spTree>
    <p:extLst>
      <p:ext uri="{BB962C8B-B14F-4D97-AF65-F5344CB8AC3E}">
        <p14:creationId xmlns:p14="http://schemas.microsoft.com/office/powerpoint/2010/main" val="2185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85415"/>
            <a:ext cx="12192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ЭКЗАМЕН</a:t>
            </a:r>
            <a:br>
              <a:rPr lang="ru-RU" sz="115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</a:br>
            <a:r>
              <a:rPr lang="ru-RU" sz="115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ЗАКОНЧЕН</a:t>
            </a:r>
            <a:endParaRPr lang="ru-RU" sz="115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3136">
            <a:off x="8521034" y="4736412"/>
            <a:ext cx="4387561" cy="1508072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6854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7000" b="1" dirty="0" smtClean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ЭТАП</a:t>
            </a:r>
            <a:r>
              <a:rPr lang="ru-RU" sz="170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 1</a:t>
            </a:r>
            <a:endParaRPr lang="ru-RU" sz="170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47955"/>
            <a:ext cx="10523220" cy="1326524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ICAO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07" y="1543059"/>
            <a:ext cx="7234541" cy="4916601"/>
          </a:xfrm>
          <a:prstGeom prst="rect">
            <a:avLst/>
          </a:prstGeom>
          <a:effectLst>
            <a:glow rad="292100">
              <a:srgbClr val="899C5C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919">
            <a:off x="8161361" y="629369"/>
            <a:ext cx="4048619" cy="33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" y="0"/>
            <a:ext cx="114300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C</a:t>
            </a:r>
            <a:r>
              <a:rPr lang="ru-RU" sz="6600" b="1" dirty="0" smtClean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ИСТЕМЫ СЧИСЛЕНИЯ</a:t>
            </a:r>
            <a:endParaRPr lang="ru-RU" sz="6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" y="1325563"/>
            <a:ext cx="11553825" cy="5334000"/>
          </a:xfrm>
          <a:prstGeom prst="rect">
            <a:avLst/>
          </a:prstGeom>
          <a:effectLst>
            <a:glow rad="139700">
              <a:srgbClr val="899C5C"/>
            </a:glow>
          </a:effectLst>
        </p:spPr>
      </p:pic>
    </p:spTree>
    <p:extLst>
      <p:ext uri="{BB962C8B-B14F-4D97-AF65-F5344CB8AC3E}">
        <p14:creationId xmlns:p14="http://schemas.microsoft.com/office/powerpoint/2010/main" val="19633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30" y="159385"/>
            <a:ext cx="1132713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ПОЧТОВЫЙ ИНДЕКС</a:t>
            </a:r>
            <a:endParaRPr lang="ru-RU" sz="72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81" y="1484948"/>
            <a:ext cx="9625828" cy="5182552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</p:spTree>
    <p:extLst>
      <p:ext uri="{BB962C8B-B14F-4D97-AF65-F5344CB8AC3E}">
        <p14:creationId xmlns:p14="http://schemas.microsoft.com/office/powerpoint/2010/main" val="38871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68541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7000" b="1" dirty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ЭТАП 2</a:t>
            </a:r>
            <a:endParaRPr lang="ru-RU" sz="17000" b="1" dirty="0">
              <a:solidFill>
                <a:srgbClr val="46572B"/>
              </a:solidFill>
              <a:effectLst>
                <a:glow rad="1778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" y="2504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КОД МОРЗЕ</a:t>
            </a:r>
            <a:endParaRPr lang="ru-RU" sz="96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43" y="1702118"/>
            <a:ext cx="4409417" cy="4950142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5" y="1835837"/>
            <a:ext cx="4264798" cy="3800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6966" y="5641628"/>
            <a:ext cx="6476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err="1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Сэмюэл</a:t>
            </a:r>
            <a:r>
              <a:rPr lang="ru-RU" sz="54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 Морзе</a:t>
            </a:r>
            <a:endParaRPr lang="ru-RU" sz="54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0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ft40" panose="02000505050000020004" pitchFamily="2" charset="0"/>
              </a:rPr>
              <a:t>ШИФР ВИЖЕНЕРА</a:t>
            </a:r>
            <a:endParaRPr lang="ru-RU" sz="72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8" y="1522395"/>
            <a:ext cx="9671685" cy="5116530"/>
          </a:xfrm>
          <a:prstGeom prst="rect">
            <a:avLst/>
          </a:prstGeom>
          <a:effectLst>
            <a:glow rad="127000">
              <a:srgbClr val="899C5C"/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92" y="1785938"/>
            <a:ext cx="2543175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1960" y="5286780"/>
            <a:ext cx="37356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err="1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Блез</a:t>
            </a:r>
            <a:r>
              <a:rPr lang="ru-RU" sz="5400" b="1" dirty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 </a:t>
            </a:r>
            <a:r>
              <a:rPr lang="ru-RU" sz="54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де </a:t>
            </a:r>
          </a:p>
          <a:p>
            <a:pPr algn="ctr"/>
            <a:r>
              <a:rPr lang="ru-RU" sz="5400" b="1" dirty="0" err="1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Виженер</a:t>
            </a:r>
            <a:r>
              <a:rPr lang="ru-RU" sz="5400" b="1" dirty="0" smtClean="0">
                <a:solidFill>
                  <a:srgbClr val="46572B"/>
                </a:solidFill>
                <a:effectLst>
                  <a:glow rad="127000">
                    <a:srgbClr val="899C5C"/>
                  </a:glow>
                </a:effectLst>
                <a:latin typeface="+mn-lt"/>
              </a:rPr>
              <a:t> </a:t>
            </a:r>
            <a:endParaRPr lang="ru-RU" sz="5400" b="1" dirty="0">
              <a:solidFill>
                <a:srgbClr val="46572B"/>
              </a:solidFill>
              <a:effectLst>
                <a:glow rad="127000">
                  <a:srgbClr val="899C5C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68541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7000" b="1" dirty="0">
                <a:solidFill>
                  <a:srgbClr val="46572B"/>
                </a:solidFill>
                <a:effectLst>
                  <a:glow rad="177800">
                    <a:srgbClr val="899C5C"/>
                  </a:glow>
                </a:effectLst>
                <a:latin typeface="ft40" panose="02000505050000020004" pitchFamily="2" charset="0"/>
              </a:rPr>
              <a:t>ЭТАП 3</a:t>
            </a:r>
            <a:endParaRPr lang="ru-RU" sz="17000" b="1" dirty="0">
              <a:solidFill>
                <a:srgbClr val="46572B"/>
              </a:solidFill>
              <a:effectLst>
                <a:glow rad="177800">
                  <a:srgbClr val="899C5C"/>
                </a:glow>
              </a:effectLst>
              <a:latin typeface="ft40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57</Words>
  <Application>Microsoft Office PowerPoint</Application>
  <PresentationFormat>Произвольный</PresentationFormat>
  <Paragraphs>33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ЛИЦЕЙ2АГЕНТ</vt:lpstr>
      <vt:lpstr>ЭТАП 1</vt:lpstr>
      <vt:lpstr>ICAO</vt:lpstr>
      <vt:lpstr>CИСТЕМЫ СЧИСЛЕНИЯ</vt:lpstr>
      <vt:lpstr>ПОЧТОВЫЙ ИНДЕКС</vt:lpstr>
      <vt:lpstr>ЭТАП 2</vt:lpstr>
      <vt:lpstr>КОД МОРЗЕ</vt:lpstr>
      <vt:lpstr>ШИФР ВИЖЕНЕРА</vt:lpstr>
      <vt:lpstr>ЭТАП 3</vt:lpstr>
      <vt:lpstr>КОД БРАЙЛЯ</vt:lpstr>
      <vt:lpstr>КОД БРАЙЛЯ</vt:lpstr>
      <vt:lpstr>ЭТАП 4</vt:lpstr>
      <vt:lpstr>ФИБОНАЧЧИЕВА И ФАКТОРИАЛЬНАЯ СИСТЕМЫ СЧИСЛЕНИЯ</vt:lpstr>
      <vt:lpstr>Презентация PowerPoint</vt:lpstr>
      <vt:lpstr>Презентация PowerPoint</vt:lpstr>
      <vt:lpstr>ЦВЕТА RGB</vt:lpstr>
      <vt:lpstr>ШИФР ЦЕЗАРЯ</vt:lpstr>
      <vt:lpstr>ЭКЗАМЕН ЗАКОНЧЕН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17</cp:revision>
  <dcterms:created xsi:type="dcterms:W3CDTF">2015-11-25T15:14:50Z</dcterms:created>
  <dcterms:modified xsi:type="dcterms:W3CDTF">2015-11-26T09:28:25Z</dcterms:modified>
</cp:coreProperties>
</file>