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embeddedFontLst>
    <p:embeddedFont>
      <p:font typeface="Uk_Astra"/>
      <p:regular r:id="rId9"/>
    </p:embeddedFont>
    <p:embeddedFont>
      <p:font typeface="Menuet script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DDDDDD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70" autoAdjust="0"/>
    <p:restoredTop sz="94660"/>
  </p:normalViewPr>
  <p:slideViewPr>
    <p:cSldViewPr>
      <p:cViewPr>
        <p:scale>
          <a:sx n="70" d="100"/>
          <a:sy n="70" d="100"/>
        </p:scale>
        <p:origin x="-7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0979-21E5-4A60-BA5B-F77DCF266981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F9DB-9418-4B04-9DB2-7D4F085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0979-21E5-4A60-BA5B-F77DCF266981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F9DB-9418-4B04-9DB2-7D4F085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0979-21E5-4A60-BA5B-F77DCF266981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F9DB-9418-4B04-9DB2-7D4F085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0979-21E5-4A60-BA5B-F77DCF266981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F9DB-9418-4B04-9DB2-7D4F085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0979-21E5-4A60-BA5B-F77DCF266981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F9DB-9418-4B04-9DB2-7D4F085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sz="half" idx="10"/>
          </p:nvPr>
        </p:nvSpPr>
        <p:spPr>
          <a:xfrm>
            <a:off x="428596" y="6143644"/>
            <a:ext cx="1071570" cy="714356"/>
          </a:xfrm>
        </p:spPr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0979-21E5-4A60-BA5B-F77DCF266981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F9DB-9418-4B04-9DB2-7D4F085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0979-21E5-4A60-BA5B-F77DCF266981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F9DB-9418-4B04-9DB2-7D4F085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0979-21E5-4A60-BA5B-F77DCF266981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F9DB-9418-4B04-9DB2-7D4F085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2571744"/>
            <a:ext cx="2428892" cy="2071702"/>
          </a:xfrm>
        </p:spPr>
        <p:txBody>
          <a:bodyPr/>
          <a:lstStyle>
            <a:lvl1pPr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E0979-21E5-4A60-BA5B-F77DCF266981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F9DB-9418-4B04-9DB2-7D4F085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E0979-21E5-4A60-BA5B-F77DCF266981}" type="datetimeFigureOut">
              <a:rPr lang="ru-RU" smtClean="0"/>
              <a:pPr/>
              <a:t>08.07.2015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F9DB-9418-4B04-9DB2-7D4F085CC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image" Target="../media/image6.png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500694" y="2428868"/>
            <a:ext cx="2714644" cy="2500330"/>
          </a:xfrm>
        </p:spPr>
        <p:txBody>
          <a:bodyPr>
            <a:normAutofit/>
          </a:bodyPr>
          <a:lstStyle/>
          <a:p>
            <a:r>
              <a:rPr lang="ru-RU" sz="1700" dirty="0" smtClean="0">
                <a:latin typeface="Uk_Astra" pitchFamily="82" charset="0"/>
              </a:rPr>
              <a:t>Автор </a:t>
            </a:r>
            <a:r>
              <a:rPr lang="ru-RU" sz="1700" dirty="0">
                <a:latin typeface="Uk_Astra" pitchFamily="82" charset="0"/>
              </a:rPr>
              <a:t>проекта: </a:t>
            </a:r>
            <a:endParaRPr lang="ru-RU" sz="1700" dirty="0" smtClean="0">
              <a:latin typeface="Uk_Astra" pitchFamily="82" charset="0"/>
            </a:endParaRPr>
          </a:p>
          <a:p>
            <a:r>
              <a:rPr lang="ru-RU" sz="1700" dirty="0" smtClean="0">
                <a:latin typeface="Uk_Astra" pitchFamily="82" charset="0"/>
              </a:rPr>
              <a:t>Прокопенко Станислав</a:t>
            </a:r>
            <a:br>
              <a:rPr lang="ru-RU" sz="1700" dirty="0" smtClean="0">
                <a:latin typeface="Uk_Astra" pitchFamily="82" charset="0"/>
              </a:rPr>
            </a:br>
            <a:endParaRPr lang="ru-RU" sz="1700" dirty="0" smtClean="0">
              <a:latin typeface="Uk_Astra" pitchFamily="82" charset="0"/>
            </a:endParaRPr>
          </a:p>
          <a:p>
            <a:r>
              <a:rPr lang="ru-RU" sz="1700" dirty="0" smtClean="0">
                <a:latin typeface="Uk_Astra" pitchFamily="82" charset="0"/>
              </a:rPr>
              <a:t>Ученик </a:t>
            </a:r>
            <a:r>
              <a:rPr lang="ru-RU" sz="1700" dirty="0">
                <a:latin typeface="Uk_Astra" pitchFamily="82" charset="0"/>
              </a:rPr>
              <a:t>11А </a:t>
            </a:r>
            <a:r>
              <a:rPr lang="ru-RU" sz="1700" dirty="0" smtClean="0">
                <a:latin typeface="Uk_Astra" pitchFamily="82" charset="0"/>
              </a:rPr>
              <a:t>класса МБОУ «Лицей </a:t>
            </a:r>
            <a:r>
              <a:rPr lang="ru-RU" sz="1700" b="1" dirty="0">
                <a:latin typeface="Uk_Astra" pitchFamily="82" charset="0"/>
              </a:rPr>
              <a:t>№</a:t>
            </a:r>
            <a:r>
              <a:rPr lang="ru-RU" sz="1700" dirty="0">
                <a:latin typeface="Uk_Astra" pitchFamily="82" charset="0"/>
              </a:rPr>
              <a:t> 2» </a:t>
            </a:r>
            <a:r>
              <a:rPr lang="ru-RU" sz="1700" dirty="0" smtClean="0">
                <a:latin typeface="Uk_Astra" pitchFamily="82" charset="0"/>
              </a:rPr>
              <a:t/>
            </a:r>
            <a:br>
              <a:rPr lang="ru-RU" sz="1700" dirty="0" smtClean="0">
                <a:latin typeface="Uk_Astra" pitchFamily="82" charset="0"/>
              </a:rPr>
            </a:br>
            <a:r>
              <a:rPr lang="ru-RU" sz="1700" dirty="0">
                <a:latin typeface="Uk_Astra" pitchFamily="82" charset="0"/>
              </a:rPr>
              <a:t>г. Нижневартовск, </a:t>
            </a:r>
            <a:endParaRPr lang="ru-RU" sz="1700" dirty="0" smtClean="0">
              <a:latin typeface="Uk_Astra" pitchFamily="82" charset="0"/>
            </a:endParaRPr>
          </a:p>
          <a:p>
            <a:r>
              <a:rPr lang="ru-RU" sz="1700" dirty="0" smtClean="0">
                <a:latin typeface="Uk_Astra" pitchFamily="82" charset="0"/>
              </a:rPr>
              <a:t>    май </a:t>
            </a:r>
            <a:r>
              <a:rPr lang="ru-RU" sz="1700" dirty="0">
                <a:latin typeface="Uk_Astra" pitchFamily="82" charset="0"/>
              </a:rPr>
              <a:t>2015 г.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071538" y="0"/>
            <a:ext cx="3000396" cy="928670"/>
          </a:xfrm>
          <a:prstGeom prst="rect">
            <a:avLst/>
          </a:prstGeom>
          <a:solidFill>
            <a:srgbClr val="F8F8F8">
              <a:alpha val="0"/>
            </a:srgbClr>
          </a:solidFill>
          <a:ln>
            <a:solidFill>
              <a:srgbClr val="EAEAE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Маккартни МЕНЮ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214422"/>
            <a:ext cx="2000264" cy="2000264"/>
          </a:xfrm>
        </p:spPr>
      </p:pic>
      <p:pic>
        <p:nvPicPr>
          <p:cNvPr id="9" name="Содержимое 8" descr="Харрисон МЕНЮ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286116" y="714356"/>
            <a:ext cx="2143140" cy="3063174"/>
          </a:xfrm>
        </p:spPr>
      </p:pic>
      <p:pic>
        <p:nvPicPr>
          <p:cNvPr id="10" name="Содержимое 9" descr="МЕНЮ Старр.png"/>
          <p:cNvPicPr>
            <a:picLocks noGrp="1" noChangeAspect="1"/>
          </p:cNvPicPr>
          <p:nvPr>
            <p:ph sz="half" idx="10"/>
          </p:nvPr>
        </p:nvPicPr>
        <p:blipFill>
          <a:blip r:embed="rId4"/>
          <a:stretch>
            <a:fillRect/>
          </a:stretch>
        </p:blipFill>
        <p:spPr>
          <a:xfrm>
            <a:off x="5643570" y="2500306"/>
            <a:ext cx="2643206" cy="2643206"/>
          </a:xfrm>
        </p:spPr>
      </p:pic>
      <p:pic>
        <p:nvPicPr>
          <p:cNvPr id="8" name="Содержимое 5" descr="Маккартни МЕНЮ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642918"/>
            <a:ext cx="2500330" cy="2500330"/>
          </a:xfrm>
          <a:prstGeom prst="rect">
            <a:avLst/>
          </a:prstGeom>
        </p:spPr>
      </p:pic>
      <p:pic>
        <p:nvPicPr>
          <p:cNvPr id="11" name="Содержимое 5" descr="Маккартни МЕНЮ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3714752"/>
            <a:ext cx="3286148" cy="3286148"/>
          </a:xfrm>
          <a:prstGeom prst="rect">
            <a:avLst/>
          </a:prstGeom>
        </p:spPr>
      </p:pic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1071538" y="1357298"/>
            <a:ext cx="1714512" cy="1785950"/>
          </a:xfrm>
          <a:prstGeom prst="rect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8" action="ppaction://hlinksldjump"/>
          </p:cNvPr>
          <p:cNvSpPr/>
          <p:nvPr/>
        </p:nvSpPr>
        <p:spPr>
          <a:xfrm>
            <a:off x="3571868" y="1071546"/>
            <a:ext cx="1643074" cy="2286016"/>
          </a:xfrm>
          <a:prstGeom prst="rect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6215074" y="1214422"/>
            <a:ext cx="1428760" cy="1143008"/>
          </a:xfrm>
          <a:prstGeom prst="rect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0" action="ppaction://hlinksldjump"/>
          </p:cNvPr>
          <p:cNvSpPr/>
          <p:nvPr/>
        </p:nvSpPr>
        <p:spPr>
          <a:xfrm>
            <a:off x="5929322" y="2786058"/>
            <a:ext cx="2000264" cy="2000264"/>
          </a:xfrm>
          <a:prstGeom prst="rect">
            <a:avLst/>
          </a:prstGeom>
          <a:solidFill>
            <a:srgbClr val="DDDDD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1" action="ppaction://hlinksldjump"/>
          </p:cNvPr>
          <p:cNvSpPr/>
          <p:nvPr/>
        </p:nvSpPr>
        <p:spPr>
          <a:xfrm>
            <a:off x="1142976" y="4071942"/>
            <a:ext cx="3143272" cy="2571768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Леннон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29256" y="714356"/>
            <a:ext cx="3357586" cy="4033850"/>
          </a:xfrm>
        </p:spPr>
      </p:pic>
      <p:pic>
        <p:nvPicPr>
          <p:cNvPr id="6" name="Содержимое 5" descr="Записка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4572032" cy="5429288"/>
          </a:xfrm>
        </p:spPr>
      </p:pic>
      <p:pic>
        <p:nvPicPr>
          <p:cNvPr id="10" name="Содержимое 9" descr="переключатель 2.png"/>
          <p:cNvPicPr>
            <a:picLocks noGrp="1" noChangeAspect="1"/>
          </p:cNvPicPr>
          <p:nvPr>
            <p:ph sz="half" idx="10"/>
          </p:nvPr>
        </p:nvPicPr>
        <p:blipFill>
          <a:blip r:embed="rId4" cstate="print"/>
          <a:stretch>
            <a:fillRect/>
          </a:stretch>
        </p:blipFill>
        <p:spPr>
          <a:xfrm>
            <a:off x="642910" y="6143644"/>
            <a:ext cx="595296" cy="714356"/>
          </a:xfrm>
        </p:spPr>
      </p:pic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714348" y="6215082"/>
            <a:ext cx="428628" cy="500066"/>
          </a:xfrm>
          <a:prstGeom prst="rect">
            <a:avLst/>
          </a:prstGeom>
          <a:solidFill>
            <a:srgbClr val="EAEAEA">
              <a:alpha val="0"/>
            </a:srgbClr>
          </a:solidFill>
          <a:ln>
            <a:solidFill>
              <a:srgbClr val="EAEAE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472" y="428604"/>
            <a:ext cx="435771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enuet script" pitchFamily="2" charset="0"/>
              </a:rPr>
              <a:t>Джон </a:t>
            </a:r>
            <a:r>
              <a:rPr lang="ru-RU" sz="1400" b="1" dirty="0" err="1" smtClean="0">
                <a:latin typeface="Menuet script" pitchFamily="2" charset="0"/>
              </a:rPr>
              <a:t>Ле́ннон</a:t>
            </a:r>
            <a:r>
              <a:rPr lang="ru-RU" sz="1400" b="1" dirty="0" smtClean="0">
                <a:latin typeface="Menuet script" pitchFamily="2" charset="0"/>
              </a:rPr>
              <a:t> — британский рок-музыкант, певец, поэт, композитор, художник, писатель. Один из основателей и участник группы «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Beatles</a:t>
            </a:r>
            <a:r>
              <a:rPr lang="ru-RU" sz="1400" b="1" dirty="0" smtClean="0">
                <a:latin typeface="Menuet script" pitchFamily="2" charset="0"/>
              </a:rPr>
              <a:t>», популярный музыкант XX века.</a:t>
            </a:r>
          </a:p>
          <a:p>
            <a:r>
              <a:rPr lang="ru-RU" sz="1400" b="1" dirty="0" smtClean="0">
                <a:latin typeface="Menuet script" pitchFamily="2" charset="0"/>
              </a:rPr>
              <a:t>Джон Уинстон Леннон родился 9 октября 1940 года в 6:30 утра, во время налёта немецкой авиации на Ливерпуль. Его родители — Джулия и Альфред Ленноны. Джон стал первым и последним их ребёнком — вскоре после его рождения Джулия и Альфред разошлись.</a:t>
            </a:r>
            <a:endParaRPr lang="en-US" sz="1400" b="1" dirty="0" smtClean="0">
              <a:latin typeface="Menuet script" pitchFamily="2" charset="0"/>
            </a:endParaRPr>
          </a:p>
          <a:p>
            <a:r>
              <a:rPr lang="ru-RU" sz="1400" b="1" dirty="0" smtClean="0">
                <a:latin typeface="Menuet script" pitchFamily="2" charset="0"/>
              </a:rPr>
              <a:t>Воспитывался тетей по линии матери – </a:t>
            </a:r>
            <a:r>
              <a:rPr lang="ru-RU" sz="1400" b="1" dirty="0" err="1" smtClean="0">
                <a:latin typeface="Menuet script" pitchFamily="2" charset="0"/>
              </a:rPr>
              <a:t>Мими</a:t>
            </a:r>
            <a:r>
              <a:rPr lang="ru-RU" sz="1400" b="1" dirty="0" smtClean="0">
                <a:latin typeface="Menuet script" pitchFamily="2" charset="0"/>
              </a:rPr>
              <a:t> Смит и ее мужем – Джорджем Смитом. Тетя не одобряла увлечение гитарой, которое присутствовало у юного музыканта, однако, как выяснилось позже, она была совсем не права.</a:t>
            </a:r>
          </a:p>
          <a:p>
            <a:r>
              <a:rPr lang="ru-RU" sz="1400" b="1" dirty="0" smtClean="0">
                <a:latin typeface="Menuet script" pitchFamily="2" charset="0"/>
              </a:rPr>
              <a:t>Джон обладал острым умом, но не отличался примерным поведением и тягой к учебе, из-за этого в школе он быстро оказался в «С» классе для отстающих учеников.</a:t>
            </a:r>
          </a:p>
          <a:p>
            <a:r>
              <a:rPr lang="ru-RU" sz="1400" b="1" dirty="0" smtClean="0">
                <a:latin typeface="Menuet script" pitchFamily="2" charset="0"/>
              </a:rPr>
              <a:t>Рок-н-ролл окончательно завоевал популярность после появления в США Элвиса Пресли. И это увлечение не прошло мимо Леннона, и в 1956 году он вместе со своими школьными друзьями основал группу 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Quarrymen</a:t>
            </a:r>
            <a:r>
              <a:rPr lang="ru-RU" sz="1400" b="1" dirty="0" smtClean="0">
                <a:latin typeface="Menuet script" pitchFamily="2" charset="0"/>
              </a:rPr>
              <a:t>, названную в честь школы, которая впоследствии была переименована в 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Beatles</a:t>
            </a:r>
            <a:endParaRPr lang="en-US" sz="1400" b="1" dirty="0" smtClean="0">
              <a:latin typeface="Menuet script" pitchFamily="2" charset="0"/>
            </a:endParaRPr>
          </a:p>
          <a:p>
            <a:r>
              <a:rPr lang="ru-RU" sz="1400" b="1" dirty="0" smtClean="0">
                <a:latin typeface="Menuet script" pitchFamily="2" charset="0"/>
              </a:rPr>
              <a:t>8 декабря 1980 года Джон Леннон был убит гражданином США Марком Дэвидом Чепменом.</a:t>
            </a:r>
            <a:endParaRPr lang="en-US" sz="1400" b="1" dirty="0" smtClean="0">
              <a:latin typeface="Menuet script" pitchFamily="2" charset="0"/>
            </a:endParaRPr>
          </a:p>
          <a:p>
            <a:r>
              <a:rPr lang="ru-RU" sz="1400" b="1" dirty="0" smtClean="0">
                <a:latin typeface="Menuet script" pitchFamily="2" charset="0"/>
              </a:rPr>
              <a:t>В 1984 году в свет вышел посмертный альбом Джона Леннона «</a:t>
            </a:r>
            <a:r>
              <a:rPr lang="ru-RU" sz="1400" b="1" dirty="0" err="1" smtClean="0">
                <a:latin typeface="Menuet script" pitchFamily="2" charset="0"/>
              </a:rPr>
              <a:t>Milk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and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Honey</a:t>
            </a:r>
            <a:r>
              <a:rPr lang="ru-RU" sz="1400" b="1" dirty="0" smtClean="0">
                <a:latin typeface="Menuet script" pitchFamily="2" charset="0"/>
              </a:rPr>
              <a:t>». Песни были записаны в последние месяцы жизни Леннона.</a:t>
            </a:r>
          </a:p>
          <a:p>
            <a:endParaRPr lang="ru-RU" sz="1400" dirty="0" smtClean="0">
              <a:latin typeface="Menuet script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Записка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4572032" cy="5857916"/>
          </a:xfrm>
        </p:spPr>
      </p:pic>
      <p:pic>
        <p:nvPicPr>
          <p:cNvPr id="8" name="Содержимое 7" descr="Харрисон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500042"/>
            <a:ext cx="3876140" cy="4525963"/>
          </a:xfrm>
        </p:spPr>
      </p:pic>
      <p:pic>
        <p:nvPicPr>
          <p:cNvPr id="7" name="Содержимое 6" descr="переключатель 2.png"/>
          <p:cNvPicPr>
            <a:picLocks noGrp="1" noChangeAspect="1"/>
          </p:cNvPicPr>
          <p:nvPr>
            <p:ph sz="half" idx="10"/>
          </p:nvPr>
        </p:nvPicPr>
        <p:blipFill>
          <a:blip r:embed="rId4" cstate="print"/>
          <a:stretch>
            <a:fillRect/>
          </a:stretch>
        </p:blipFill>
        <p:spPr>
          <a:xfrm>
            <a:off x="642910" y="6143625"/>
            <a:ext cx="595312" cy="714375"/>
          </a:xfrm>
        </p:spPr>
      </p:pic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714348" y="6215082"/>
            <a:ext cx="428628" cy="500066"/>
          </a:xfrm>
          <a:prstGeom prst="rect">
            <a:avLst/>
          </a:prstGeom>
          <a:solidFill>
            <a:srgbClr val="EAEAEA">
              <a:alpha val="0"/>
            </a:srgbClr>
          </a:solidFill>
          <a:ln>
            <a:solidFill>
              <a:srgbClr val="EAEAE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472" y="285728"/>
            <a:ext cx="44291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enuet script" pitchFamily="2" charset="0"/>
              </a:rPr>
              <a:t>Джордж </a:t>
            </a:r>
            <a:r>
              <a:rPr lang="ru-RU" sz="1400" b="1" dirty="0" err="1" smtClean="0">
                <a:latin typeface="Menuet script" pitchFamily="2" charset="0"/>
              </a:rPr>
              <a:t>Ха́ррисон</a:t>
            </a:r>
            <a:r>
              <a:rPr lang="ru-RU" sz="1400" b="1" dirty="0" smtClean="0">
                <a:latin typeface="Menuet script" pitchFamily="2" charset="0"/>
              </a:rPr>
              <a:t>— английский рок-музыкант, певец, композитор, писатель, продюсер, </a:t>
            </a:r>
            <a:r>
              <a:rPr lang="ru-RU" sz="1400" b="1" dirty="0" err="1" smtClean="0">
                <a:latin typeface="Menuet script" pitchFamily="2" charset="0"/>
              </a:rPr>
              <a:t>ситарист</a:t>
            </a:r>
            <a:r>
              <a:rPr lang="ru-RU" sz="1400" b="1" dirty="0" smtClean="0">
                <a:latin typeface="Menuet script" pitchFamily="2" charset="0"/>
              </a:rPr>
              <a:t> и гитарист, получивший наибольшую известность как соло-гитарист 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Beatles</a:t>
            </a:r>
            <a:r>
              <a:rPr lang="ru-RU" sz="1400" b="1" dirty="0" smtClean="0">
                <a:latin typeface="Menuet script" pitchFamily="2" charset="0"/>
              </a:rPr>
              <a:t>.</a:t>
            </a:r>
            <a:endParaRPr lang="en-US" sz="1400" b="1" dirty="0" smtClean="0">
              <a:latin typeface="Menuet script" pitchFamily="2" charset="0"/>
            </a:endParaRPr>
          </a:p>
          <a:p>
            <a:r>
              <a:rPr lang="ru-RU" sz="1400" b="1" dirty="0" smtClean="0">
                <a:latin typeface="Menuet script" pitchFamily="2" charset="0"/>
              </a:rPr>
              <a:t>Джордж </a:t>
            </a:r>
            <a:r>
              <a:rPr lang="ru-RU" sz="1400" b="1" dirty="0" err="1" smtClean="0">
                <a:latin typeface="Menuet script" pitchFamily="2" charset="0"/>
              </a:rPr>
              <a:t>Харрисон</a:t>
            </a:r>
            <a:r>
              <a:rPr lang="ru-RU" sz="1400" b="1" dirty="0" smtClean="0">
                <a:latin typeface="Menuet script" pitchFamily="2" charset="0"/>
              </a:rPr>
              <a:t> родился в Ливерпуле, Англия, 25 февраля 1943 года в католической семье Луизы и </a:t>
            </a:r>
            <a:r>
              <a:rPr lang="ru-RU" sz="1400" b="1" dirty="0" err="1" smtClean="0">
                <a:latin typeface="Menuet script" pitchFamily="2" charset="0"/>
              </a:rPr>
              <a:t>Харольда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Харрисон</a:t>
            </a:r>
            <a:r>
              <a:rPr lang="ru-RU" sz="1400" b="1" dirty="0" smtClean="0">
                <a:latin typeface="Menuet script" pitchFamily="2" charset="0"/>
              </a:rPr>
              <a:t>.</a:t>
            </a:r>
            <a:r>
              <a:rPr lang="en-US" sz="1400" b="1" dirty="0" smtClean="0">
                <a:latin typeface="Menuet script" pitchFamily="2" charset="0"/>
              </a:rPr>
              <a:t> </a:t>
            </a:r>
            <a:r>
              <a:rPr lang="ru-RU" sz="1400" b="1" dirty="0" smtClean="0">
                <a:latin typeface="Menuet script" pitchFamily="2" charset="0"/>
              </a:rPr>
              <a:t>В школе выделялся среди сверстников, но не способностями и прилежанием, а тем, что носил модные брюки-дудочки, месяцами не стригся и дерзил учителям. </a:t>
            </a:r>
          </a:p>
          <a:p>
            <a:r>
              <a:rPr lang="ru-RU" sz="1400" b="1" dirty="0" smtClean="0">
                <a:latin typeface="Menuet script" pitchFamily="2" charset="0"/>
              </a:rPr>
              <a:t>В 1957 году Джордж основал группу-однодневку «</a:t>
            </a:r>
            <a:r>
              <a:rPr lang="ru-RU" sz="1400" b="1" dirty="0" err="1" smtClean="0">
                <a:latin typeface="Menuet script" pitchFamily="2" charset="0"/>
              </a:rPr>
              <a:t>Комбо</a:t>
            </a:r>
            <a:r>
              <a:rPr lang="ru-RU" sz="1400" b="1" dirty="0" smtClean="0">
                <a:latin typeface="Menuet script" pitchFamily="2" charset="0"/>
              </a:rPr>
              <a:t>», а позже, вместе со своим братом Питером и другом Артуром </a:t>
            </a:r>
            <a:r>
              <a:rPr lang="ru-RU" sz="1400" b="1" dirty="0" err="1" smtClean="0">
                <a:latin typeface="Menuet script" pitchFamily="2" charset="0"/>
              </a:rPr>
              <a:t>Келли</a:t>
            </a:r>
            <a:r>
              <a:rPr lang="ru-RU" sz="1400" b="1" dirty="0" smtClean="0">
                <a:latin typeface="Menuet script" pitchFamily="2" charset="0"/>
              </a:rPr>
              <a:t>, — </a:t>
            </a:r>
            <a:r>
              <a:rPr lang="ru-RU" sz="1400" b="1" dirty="0" err="1" smtClean="0">
                <a:latin typeface="Menuet script" pitchFamily="2" charset="0"/>
              </a:rPr>
              <a:t>скиффл-группу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Rebels</a:t>
            </a:r>
            <a:r>
              <a:rPr lang="ru-RU" sz="1400" b="1" dirty="0" smtClean="0">
                <a:latin typeface="Menuet script" pitchFamily="2" charset="0"/>
              </a:rPr>
              <a:t>.</a:t>
            </a:r>
          </a:p>
          <a:p>
            <a:r>
              <a:rPr lang="ru-RU" sz="1400" b="1" dirty="0" smtClean="0">
                <a:latin typeface="Menuet script" pitchFamily="2" charset="0"/>
              </a:rPr>
              <a:t>Пол </a:t>
            </a:r>
            <a:r>
              <a:rPr lang="ru-RU" sz="1400" b="1" dirty="0" err="1" smtClean="0">
                <a:latin typeface="Menuet script" pitchFamily="2" charset="0"/>
              </a:rPr>
              <a:t>Маккартни</a:t>
            </a:r>
            <a:r>
              <a:rPr lang="ru-RU" sz="1400" b="1" dirty="0" smtClean="0">
                <a:latin typeface="Menuet script" pitchFamily="2" charset="0"/>
              </a:rPr>
              <a:t> привлёк внимание Леннона к </a:t>
            </a:r>
            <a:r>
              <a:rPr lang="ru-RU" sz="1400" b="1" dirty="0" err="1" smtClean="0">
                <a:latin typeface="Menuet script" pitchFamily="2" charset="0"/>
              </a:rPr>
              <a:t>Харрисону</a:t>
            </a:r>
            <a:r>
              <a:rPr lang="ru-RU" sz="1400" b="1" dirty="0" smtClean="0">
                <a:latin typeface="Menuet script" pitchFamily="2" charset="0"/>
              </a:rPr>
              <a:t>, порекомендовав его как своего друга. Когда Джорджу исполнилось 16 лет, его взяли в ансамбль 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Beatles</a:t>
            </a:r>
            <a:r>
              <a:rPr lang="ru-RU" sz="1400" b="1" dirty="0" smtClean="0">
                <a:latin typeface="Menuet script" pitchFamily="2" charset="0"/>
              </a:rPr>
              <a:t>.</a:t>
            </a:r>
          </a:p>
          <a:p>
            <a:r>
              <a:rPr lang="ru-RU" sz="1400" b="1" dirty="0" smtClean="0">
                <a:latin typeface="Menuet script" pitchFamily="2" charset="0"/>
              </a:rPr>
              <a:t>Также  16 лет </a:t>
            </a:r>
            <a:r>
              <a:rPr lang="ru-RU" sz="1400" b="1" dirty="0" err="1" smtClean="0">
                <a:latin typeface="Menuet script" pitchFamily="2" charset="0"/>
              </a:rPr>
              <a:t>Харрисон</a:t>
            </a:r>
            <a:r>
              <a:rPr lang="ru-RU" sz="1400" b="1" dirty="0" smtClean="0">
                <a:latin typeface="Menuet script" pitchFamily="2" charset="0"/>
              </a:rPr>
              <a:t> бросил учёбу в школе и какое-то время работал помощником электрика в ливерпульском универмаге </a:t>
            </a:r>
            <a:r>
              <a:rPr lang="ru-RU" sz="1400" b="1" dirty="0" err="1" smtClean="0">
                <a:latin typeface="Menuet script" pitchFamily="2" charset="0"/>
              </a:rPr>
              <a:t>Blacklers</a:t>
            </a:r>
            <a:r>
              <a:rPr lang="ru-RU" sz="1400" b="1" dirty="0" smtClean="0">
                <a:latin typeface="Menuet script" pitchFamily="2" charset="0"/>
              </a:rPr>
              <a:t>. Музыкальный опыт </a:t>
            </a:r>
            <a:r>
              <a:rPr lang="ru-RU" sz="1400" b="1" dirty="0" err="1" smtClean="0">
                <a:latin typeface="Menuet script" pitchFamily="2" charset="0"/>
              </a:rPr>
              <a:t>Харрисона</a:t>
            </a:r>
            <a:r>
              <a:rPr lang="ru-RU" sz="1400" b="1" dirty="0" smtClean="0">
                <a:latin typeface="Menuet script" pitchFamily="2" charset="0"/>
              </a:rPr>
              <a:t>, частью которого были уроки игры на гитаре, взятые у Тони Шеридана, лёг в основу </a:t>
            </a:r>
            <a:r>
              <a:rPr lang="ru-RU" sz="1400" b="1" dirty="0" err="1" smtClean="0">
                <a:latin typeface="Menuet script" pitchFamily="2" charset="0"/>
              </a:rPr>
              <a:t>битловского</a:t>
            </a:r>
            <a:r>
              <a:rPr lang="ru-RU" sz="1400" b="1" dirty="0" smtClean="0">
                <a:latin typeface="Menuet script" pitchFamily="2" charset="0"/>
              </a:rPr>
              <a:t> звука и способствовал созданию спокойного, профессионального имиджа </a:t>
            </a:r>
            <a:r>
              <a:rPr lang="ru-RU" sz="1400" b="1" dirty="0" err="1" smtClean="0">
                <a:latin typeface="Menuet script" pitchFamily="2" charset="0"/>
              </a:rPr>
              <a:t>Харрисона</a:t>
            </a:r>
            <a:r>
              <a:rPr lang="ru-RU" sz="1400" b="1" dirty="0" smtClean="0">
                <a:latin typeface="Menuet script" pitchFamily="2" charset="0"/>
              </a:rPr>
              <a:t>.</a:t>
            </a:r>
          </a:p>
          <a:p>
            <a:r>
              <a:rPr lang="ru-RU" sz="1400" b="1" dirty="0" smtClean="0">
                <a:latin typeface="Menuet script" pitchFamily="2" charset="0"/>
              </a:rPr>
              <a:t>С середины девяностых годов Джордж </a:t>
            </a:r>
            <a:r>
              <a:rPr lang="ru-RU" sz="1400" b="1" dirty="0" err="1" smtClean="0">
                <a:latin typeface="Menuet script" pitchFamily="2" charset="0"/>
              </a:rPr>
              <a:t>Харрисон</a:t>
            </a:r>
            <a:r>
              <a:rPr lang="ru-RU" sz="1400" b="1" dirty="0" smtClean="0">
                <a:latin typeface="Menuet script" pitchFamily="2" charset="0"/>
              </a:rPr>
              <a:t> боролся с тяжёлой болезнью. В 1997 году ему удалили раковую опухоль  гортани и часть лёгкого, однако это не помогло справиться с болезнью. Умер </a:t>
            </a:r>
            <a:r>
              <a:rPr lang="ru-RU" sz="1400" b="1" dirty="0" err="1" smtClean="0">
                <a:latin typeface="Menuet script" pitchFamily="2" charset="0"/>
              </a:rPr>
              <a:t>Харрисон</a:t>
            </a:r>
            <a:r>
              <a:rPr lang="ru-RU" sz="1400" b="1" dirty="0" smtClean="0">
                <a:latin typeface="Menuet script" pitchFamily="2" charset="0"/>
              </a:rPr>
              <a:t> 29 ноября 2001 года в 13:30 в Лос-Анджелесе.</a:t>
            </a:r>
          </a:p>
          <a:p>
            <a:r>
              <a:rPr lang="ru-RU" sz="1400" b="1" dirty="0" err="1" smtClean="0">
                <a:latin typeface="Menuet script" pitchFamily="2" charset="0"/>
              </a:rPr>
              <a:t>Харрисон</a:t>
            </a:r>
            <a:r>
              <a:rPr lang="ru-RU" sz="1400" b="1" dirty="0" smtClean="0">
                <a:latin typeface="Menuet script" pitchFamily="2" charset="0"/>
              </a:rPr>
              <a:t> занимает 21 место в списке 100 величайших гитаристов всех времён по версии журнала </a:t>
            </a:r>
            <a:r>
              <a:rPr lang="ru-RU" sz="1400" b="1" dirty="0" err="1" smtClean="0">
                <a:latin typeface="Menuet script" pitchFamily="2" charset="0"/>
              </a:rPr>
              <a:t>Rolling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Stone</a:t>
            </a:r>
            <a:r>
              <a:rPr lang="ru-RU" sz="1400" b="1" dirty="0" smtClean="0">
                <a:latin typeface="Menuet script" pitchFamily="2" charset="0"/>
              </a:rPr>
              <a:t>.</a:t>
            </a:r>
            <a:endParaRPr lang="ru-RU" sz="1400" b="1" dirty="0">
              <a:latin typeface="Menuet script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Маккартни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571480"/>
            <a:ext cx="4214874" cy="4214874"/>
          </a:xfrm>
        </p:spPr>
      </p:pic>
      <p:pic>
        <p:nvPicPr>
          <p:cNvPr id="7" name="Содержимое 6" descr="переключатель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143625"/>
            <a:ext cx="595312" cy="714375"/>
          </a:xfrm>
          <a:prstGeom prst="rect">
            <a:avLst/>
          </a:prstGeom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714348" y="6215082"/>
            <a:ext cx="428628" cy="500066"/>
          </a:xfrm>
          <a:prstGeom prst="rect">
            <a:avLst/>
          </a:prstGeom>
          <a:solidFill>
            <a:srgbClr val="DDDDDD">
              <a:alpha val="0"/>
            </a:srgbClr>
          </a:solidFill>
          <a:ln>
            <a:solidFill>
              <a:srgbClr val="EAEAE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Содержимое 5" descr="Записка.pn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28596" y="285728"/>
            <a:ext cx="4714908" cy="5715040"/>
          </a:xfrm>
        </p:spPr>
      </p:pic>
      <p:sp>
        <p:nvSpPr>
          <p:cNvPr id="9" name="TextBox 8"/>
          <p:cNvSpPr txBox="1"/>
          <p:nvPr/>
        </p:nvSpPr>
        <p:spPr>
          <a:xfrm>
            <a:off x="571472" y="357166"/>
            <a:ext cx="45005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enuet script" pitchFamily="2" charset="0"/>
              </a:rPr>
              <a:t>Сэр Джеймс Пол </a:t>
            </a:r>
            <a:r>
              <a:rPr lang="ru-RU" sz="1400" b="1" dirty="0" err="1" smtClean="0">
                <a:latin typeface="Menuet script" pitchFamily="2" charset="0"/>
              </a:rPr>
              <a:t>Макка́ртни</a:t>
            </a:r>
            <a:r>
              <a:rPr lang="ru-RU" sz="1400" b="1" dirty="0" smtClean="0">
                <a:latin typeface="Menuet script" pitchFamily="2" charset="0"/>
              </a:rPr>
              <a:t>— британский музыкант, </a:t>
            </a:r>
            <a:r>
              <a:rPr lang="ru-RU" sz="1400" b="1" dirty="0" err="1" smtClean="0">
                <a:latin typeface="Menuet script" pitchFamily="2" charset="0"/>
              </a:rPr>
              <a:t>мультиинструменталист</a:t>
            </a:r>
            <a:r>
              <a:rPr lang="ru-RU" sz="1400" b="1" dirty="0" smtClean="0">
                <a:latin typeface="Menuet script" pitchFamily="2" charset="0"/>
              </a:rPr>
              <a:t> и продюсер, один из основателей группы 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Beatles</a:t>
            </a:r>
            <a:r>
              <a:rPr lang="ru-RU" sz="1400" b="1" dirty="0" smtClean="0">
                <a:latin typeface="Menuet script" pitchFamily="2" charset="0"/>
              </a:rPr>
              <a:t>, 16-кратный обладатель премии </a:t>
            </a:r>
            <a:r>
              <a:rPr lang="ru-RU" sz="1400" b="1" dirty="0" err="1" smtClean="0">
                <a:latin typeface="Menuet script" pitchFamily="2" charset="0"/>
              </a:rPr>
              <a:t>Грэмми</a:t>
            </a:r>
            <a:r>
              <a:rPr lang="ru-RU" sz="1400" b="1" dirty="0" smtClean="0">
                <a:latin typeface="Menuet script" pitchFamily="2" charset="0"/>
              </a:rPr>
              <a:t>, рыцарь-бакалавр, кавалер ордена Британской империи (1965г).</a:t>
            </a:r>
          </a:p>
          <a:p>
            <a:r>
              <a:rPr lang="ru-RU" sz="1400" b="1" dirty="0" smtClean="0">
                <a:latin typeface="Menuet script" pitchFamily="2" charset="0"/>
              </a:rPr>
              <a:t>Пол </a:t>
            </a:r>
            <a:r>
              <a:rPr lang="ru-RU" sz="1400" b="1" dirty="0" err="1" smtClean="0">
                <a:latin typeface="Menuet script" pitchFamily="2" charset="0"/>
              </a:rPr>
              <a:t>Маккартни</a:t>
            </a:r>
            <a:r>
              <a:rPr lang="ru-RU" sz="1400" b="1" dirty="0" smtClean="0">
                <a:latin typeface="Menuet script" pitchFamily="2" charset="0"/>
              </a:rPr>
              <a:t> родился 18 июня 1942 года в ливерпульской клинике </a:t>
            </a:r>
            <a:r>
              <a:rPr lang="ru-RU" sz="1400" b="1" dirty="0" err="1" smtClean="0">
                <a:latin typeface="Menuet script" pitchFamily="2" charset="0"/>
              </a:rPr>
              <a:t>Уолтон</a:t>
            </a:r>
            <a:r>
              <a:rPr lang="ru-RU" sz="1400" b="1" dirty="0" smtClean="0">
                <a:latin typeface="Menuet script" pitchFamily="2" charset="0"/>
              </a:rPr>
              <a:t>, где его мать Мэри работала медсестрой в родильном отделении. Ирландец по материнской и отцовской линии.</a:t>
            </a:r>
          </a:p>
          <a:p>
            <a:r>
              <a:rPr lang="ru-RU" sz="1400" b="1" dirty="0" smtClean="0">
                <a:latin typeface="Menuet script" pitchFamily="2" charset="0"/>
              </a:rPr>
              <a:t>В 1947 году Пол поступил в начальную школу </a:t>
            </a:r>
            <a:r>
              <a:rPr lang="ru-RU" sz="1400" b="1" dirty="0" err="1" smtClean="0">
                <a:latin typeface="Menuet script" pitchFamily="2" charset="0"/>
              </a:rPr>
              <a:t>Стоктон</a:t>
            </a:r>
            <a:r>
              <a:rPr lang="ru-RU" sz="1400" b="1" dirty="0" smtClean="0">
                <a:latin typeface="Menuet script" pitchFamily="2" charset="0"/>
              </a:rPr>
              <a:t> Вуд </a:t>
            </a:r>
            <a:r>
              <a:rPr lang="ru-RU" sz="1400" b="1" dirty="0" err="1" smtClean="0">
                <a:latin typeface="Menuet script" pitchFamily="2" charset="0"/>
              </a:rPr>
              <a:t>Роуд</a:t>
            </a:r>
            <a:r>
              <a:rPr lang="ru-RU" sz="1400" b="1" dirty="0" smtClean="0">
                <a:latin typeface="Menuet script" pitchFamily="2" charset="0"/>
              </a:rPr>
              <a:t>, был хорошим учеником. Там же в школе впервые вышел на сцену. Первая встреча </a:t>
            </a:r>
            <a:r>
              <a:rPr lang="ru-RU" sz="1400" b="1" dirty="0" err="1" smtClean="0">
                <a:latin typeface="Menuet script" pitchFamily="2" charset="0"/>
              </a:rPr>
              <a:t>Маккартни</a:t>
            </a:r>
            <a:r>
              <a:rPr lang="ru-RU" sz="1400" b="1" dirty="0" smtClean="0">
                <a:latin typeface="Menuet script" pitchFamily="2" charset="0"/>
              </a:rPr>
              <a:t> с Ленноном произошла 6 июля 1957 года в холле церкви Святого Петра в </a:t>
            </a:r>
            <a:r>
              <a:rPr lang="ru-RU" sz="1400" b="1" dirty="0" err="1" smtClean="0">
                <a:latin typeface="Menuet script" pitchFamily="2" charset="0"/>
              </a:rPr>
              <a:t>Уолтоне</a:t>
            </a:r>
            <a:r>
              <a:rPr lang="ru-RU" sz="1400" b="1" dirty="0" smtClean="0">
                <a:latin typeface="Menuet script" pitchFamily="2" charset="0"/>
              </a:rPr>
              <a:t>, где выступал ансамбль Леннона. Пол оказался там по настоянию друга, сыграл на гитаре и впечатлил Джона. Так </a:t>
            </a:r>
            <a:r>
              <a:rPr lang="ru-RU" sz="1400" b="1" dirty="0" err="1" smtClean="0">
                <a:latin typeface="Menuet script" pitchFamily="2" charset="0"/>
              </a:rPr>
              <a:t>Маккартни</a:t>
            </a:r>
            <a:r>
              <a:rPr lang="ru-RU" sz="1400" b="1" dirty="0" smtClean="0">
                <a:latin typeface="Menuet script" pitchFamily="2" charset="0"/>
              </a:rPr>
              <a:t> попал в 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Beatles</a:t>
            </a:r>
            <a:r>
              <a:rPr lang="ru-RU" sz="1400" b="1" dirty="0" smtClean="0">
                <a:latin typeface="Menuet script" pitchFamily="2" charset="0"/>
              </a:rPr>
              <a:t>.</a:t>
            </a:r>
          </a:p>
          <a:p>
            <a:r>
              <a:rPr lang="ru-RU" sz="1400" b="1" dirty="0" smtClean="0">
                <a:latin typeface="Menuet script" pitchFamily="2" charset="0"/>
              </a:rPr>
              <a:t>Несмотря на популярность и множественные награды ансамбля, в 1970 году Пол </a:t>
            </a:r>
            <a:r>
              <a:rPr lang="ru-RU" sz="1400" b="1" dirty="0" err="1" smtClean="0">
                <a:latin typeface="Menuet script" pitchFamily="2" charset="0"/>
              </a:rPr>
              <a:t>Маккартни</a:t>
            </a:r>
            <a:r>
              <a:rPr lang="ru-RU" sz="1400" b="1" dirty="0" smtClean="0">
                <a:latin typeface="Menuet script" pitchFamily="2" charset="0"/>
              </a:rPr>
              <a:t> расторгнул партнерство с битлами из-за усиливающегося напряжения между членами группы, которое появилось при идеи </a:t>
            </a:r>
            <a:r>
              <a:rPr lang="ru-RU" sz="1400" b="1" dirty="0" err="1" smtClean="0">
                <a:latin typeface="Menuet script" pitchFamily="2" charset="0"/>
              </a:rPr>
              <a:t>Маккартни</a:t>
            </a:r>
            <a:r>
              <a:rPr lang="ru-RU" sz="1400" b="1" dirty="0" smtClean="0">
                <a:latin typeface="Menuet script" pitchFamily="2" charset="0"/>
              </a:rPr>
              <a:t> создать фильм </a:t>
            </a:r>
            <a:r>
              <a:rPr lang="en-US" sz="1400" b="1" dirty="0" smtClean="0">
                <a:latin typeface="Menuet script" pitchFamily="2" charset="0"/>
              </a:rPr>
              <a:t>«Let It Be»</a:t>
            </a:r>
            <a:r>
              <a:rPr lang="ru-RU" sz="1400" b="1" dirty="0" smtClean="0">
                <a:latin typeface="Menuet script" pitchFamily="2" charset="0"/>
              </a:rPr>
              <a:t>. Сам </a:t>
            </a:r>
            <a:r>
              <a:rPr lang="ru-RU" sz="1400" b="1" dirty="0" err="1" smtClean="0">
                <a:latin typeface="Menuet script" pitchFamily="2" charset="0"/>
              </a:rPr>
              <a:t>Маккартни</a:t>
            </a:r>
            <a:r>
              <a:rPr lang="ru-RU" sz="1400" b="1" dirty="0" smtClean="0">
                <a:latin typeface="Menuet script" pitchFamily="2" charset="0"/>
              </a:rPr>
              <a:t> утверждал, что хотел избавить от </a:t>
            </a:r>
            <a:r>
              <a:rPr lang="ru-RU" sz="1400" b="1" dirty="0" err="1" smtClean="0">
                <a:latin typeface="Menuet script" pitchFamily="2" charset="0"/>
              </a:rPr>
              <a:t>безделия</a:t>
            </a:r>
            <a:r>
              <a:rPr lang="ru-RU" sz="1400" b="1" dirty="0" smtClean="0">
                <a:latin typeface="Menuet script" pitchFamily="2" charset="0"/>
              </a:rPr>
              <a:t> своих товарищей, те же сочли, что Пол ставит себя выше них.</a:t>
            </a:r>
          </a:p>
          <a:p>
            <a:r>
              <a:rPr lang="ru-RU" sz="1400" b="1" dirty="0" smtClean="0">
                <a:latin typeface="Menuet script" pitchFamily="2" charset="0"/>
              </a:rPr>
              <a:t>В том же году Пол вернулся на сцену и начал сольную карьеру с альбома «</a:t>
            </a:r>
            <a:r>
              <a:rPr lang="en-US" sz="1400" b="1" dirty="0" smtClean="0">
                <a:latin typeface="Menuet script" pitchFamily="2" charset="0"/>
              </a:rPr>
              <a:t>McCartney</a:t>
            </a:r>
            <a:r>
              <a:rPr lang="ru-RU" sz="1400" b="1" dirty="0" smtClean="0">
                <a:latin typeface="Menuet script" pitchFamily="2" charset="0"/>
              </a:rPr>
              <a:t>», впоследствии который стал дважды платиновым. 11 марта 1997 года за вклад в развитие музыки </a:t>
            </a:r>
            <a:r>
              <a:rPr lang="ru-RU" sz="1400" b="1" dirty="0" err="1" smtClean="0">
                <a:latin typeface="Menuet script" pitchFamily="2" charset="0"/>
              </a:rPr>
              <a:t>Маккартни</a:t>
            </a:r>
            <a:r>
              <a:rPr lang="ru-RU" sz="1400" b="1" dirty="0" smtClean="0">
                <a:latin typeface="Menuet script" pitchFamily="2" charset="0"/>
              </a:rPr>
              <a:t> получил рыцарское звание и стал сэром Полом </a:t>
            </a:r>
            <a:r>
              <a:rPr lang="ru-RU" sz="1400" b="1" dirty="0" err="1" smtClean="0">
                <a:latin typeface="Menuet script" pitchFamily="2" charset="0"/>
              </a:rPr>
              <a:t>Маккартни</a:t>
            </a:r>
            <a:r>
              <a:rPr lang="ru-RU" sz="1400" b="1" dirty="0" smtClean="0">
                <a:latin typeface="Menuet script" pitchFamily="2" charset="0"/>
              </a:rPr>
              <a:t>. Свою награду он посвятил Леннону, </a:t>
            </a:r>
            <a:r>
              <a:rPr lang="ru-RU" sz="1400" b="1" dirty="0" err="1" smtClean="0">
                <a:latin typeface="Menuet script" pitchFamily="2" charset="0"/>
              </a:rPr>
              <a:t>Харрисону</a:t>
            </a:r>
            <a:r>
              <a:rPr lang="ru-RU" sz="1400" b="1" dirty="0" smtClean="0">
                <a:latin typeface="Menuet script" pitchFamily="2" charset="0"/>
              </a:rPr>
              <a:t> и </a:t>
            </a:r>
            <a:r>
              <a:rPr lang="ru-RU" sz="1400" b="1" dirty="0" err="1" smtClean="0">
                <a:latin typeface="Menuet script" pitchFamily="2" charset="0"/>
              </a:rPr>
              <a:t>Старру</a:t>
            </a:r>
            <a:r>
              <a:rPr lang="ru-RU" sz="1400" b="1" dirty="0" smtClean="0">
                <a:latin typeface="Menuet script" pitchFamily="2" charset="0"/>
              </a:rPr>
              <a:t>, а также всем гражданам Ливерпуля.</a:t>
            </a:r>
          </a:p>
          <a:p>
            <a:r>
              <a:rPr lang="ru-RU" sz="1400" b="1" dirty="0" smtClean="0">
                <a:latin typeface="Menuet script" pitchFamily="2" charset="0"/>
              </a:rPr>
              <a:t>Сольную карьеру продолжает по сей день.</a:t>
            </a:r>
          </a:p>
          <a:p>
            <a:endParaRPr lang="ru-RU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тарр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142984"/>
            <a:ext cx="4813356" cy="3000396"/>
          </a:xfrm>
        </p:spPr>
      </p:pic>
      <p:pic>
        <p:nvPicPr>
          <p:cNvPr id="7" name="Содержимое 6" descr="переключатель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143625"/>
            <a:ext cx="595312" cy="714375"/>
          </a:xfrm>
          <a:prstGeom prst="rect">
            <a:avLst/>
          </a:prstGeom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714348" y="6215082"/>
            <a:ext cx="428628" cy="500066"/>
          </a:xfrm>
          <a:prstGeom prst="rect">
            <a:avLst/>
          </a:prstGeom>
          <a:solidFill>
            <a:srgbClr val="F8F8F8">
              <a:alpha val="0"/>
            </a:srgbClr>
          </a:solidFill>
          <a:ln>
            <a:solidFill>
              <a:srgbClr val="EAEAE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5" descr="Записка.pn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28596" y="285728"/>
            <a:ext cx="4572032" cy="5715040"/>
          </a:xfrm>
        </p:spPr>
      </p:pic>
      <p:sp>
        <p:nvSpPr>
          <p:cNvPr id="9" name="TextBox 8"/>
          <p:cNvSpPr txBox="1"/>
          <p:nvPr/>
        </p:nvSpPr>
        <p:spPr>
          <a:xfrm>
            <a:off x="571472" y="357166"/>
            <a:ext cx="43577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Menuet script" pitchFamily="2" charset="0"/>
              </a:rPr>
              <a:t>Ринго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Старр</a:t>
            </a:r>
            <a:r>
              <a:rPr lang="ru-RU" sz="1400" b="1" dirty="0" smtClean="0">
                <a:latin typeface="Menuet script" pitchFamily="2" charset="0"/>
              </a:rPr>
              <a:t> — британский музыкант, автор песен, актёр. Известен как барабанщик группы </a:t>
            </a:r>
            <a:r>
              <a:rPr lang="en-US" sz="1400" b="1" dirty="0" smtClean="0">
                <a:latin typeface="Menuet script" pitchFamily="2" charset="0"/>
              </a:rPr>
              <a:t>The Beatles.</a:t>
            </a:r>
            <a:endParaRPr lang="ru-RU" sz="1400" b="1" dirty="0" smtClean="0">
              <a:latin typeface="Menuet script" pitchFamily="2" charset="0"/>
            </a:endParaRPr>
          </a:p>
          <a:p>
            <a:r>
              <a:rPr lang="ru-RU" sz="1400" b="1" dirty="0" smtClean="0">
                <a:latin typeface="Menuet script" pitchFamily="2" charset="0"/>
              </a:rPr>
              <a:t>7 июля 1940 года в семье пекаря Ричарда Старки и его жены </a:t>
            </a:r>
            <a:r>
              <a:rPr lang="ru-RU" sz="1400" b="1" dirty="0" err="1" smtClean="0">
                <a:latin typeface="Menuet script" pitchFamily="2" charset="0"/>
              </a:rPr>
              <a:t>Элси</a:t>
            </a:r>
            <a:r>
              <a:rPr lang="ru-RU" sz="1400" b="1" dirty="0" smtClean="0">
                <a:latin typeface="Menuet script" pitchFamily="2" charset="0"/>
              </a:rPr>
              <a:t> родился сын, которого по тогдашней рабочей традиции назвали в честь отца. </a:t>
            </a:r>
            <a:r>
              <a:rPr lang="ru-RU" sz="1400" b="1" dirty="0" err="1" smtClean="0">
                <a:latin typeface="Menuet script" pitchFamily="2" charset="0"/>
              </a:rPr>
              <a:t>Ринго</a:t>
            </a:r>
            <a:r>
              <a:rPr lang="ru-RU" sz="1400" b="1" dirty="0" smtClean="0">
                <a:latin typeface="Menuet script" pitchFamily="2" charset="0"/>
              </a:rPr>
              <a:t> рос болезненным ребёнком. Именно поэтому </a:t>
            </a:r>
            <a:r>
              <a:rPr lang="ru-RU" sz="1400" b="1" dirty="0" err="1" smtClean="0">
                <a:latin typeface="Menuet script" pitchFamily="2" charset="0"/>
              </a:rPr>
              <a:t>Ринго</a:t>
            </a:r>
            <a:r>
              <a:rPr lang="ru-RU" sz="1400" b="1" dirty="0" smtClean="0">
                <a:latin typeface="Menuet script" pitchFamily="2" charset="0"/>
              </a:rPr>
              <a:t> школу так и не окончил. В 15 лет устроился стюардом на железнодорожный паром, курсировавший между Ливерпулем и Уэльсом. Как и все его сверстники, увлекался новой американской музыкой, но поначалу не мечтал о сценической славе. 18 августа 1962 года </a:t>
            </a:r>
            <a:r>
              <a:rPr lang="ru-RU" sz="1400" b="1" dirty="0" err="1" smtClean="0">
                <a:latin typeface="Menuet script" pitchFamily="2" charset="0"/>
              </a:rPr>
              <a:t>Ринго</a:t>
            </a:r>
            <a:r>
              <a:rPr lang="ru-RU" sz="1400" b="1" dirty="0" smtClean="0">
                <a:latin typeface="Menuet script" pitchFamily="2" charset="0"/>
              </a:rPr>
              <a:t> официально вошёл в состав квартета 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Beatles</a:t>
            </a:r>
            <a:r>
              <a:rPr lang="ru-RU" sz="1400" b="1" dirty="0" smtClean="0">
                <a:latin typeface="Menuet script" pitchFamily="2" charset="0"/>
              </a:rPr>
              <a:t>. Ранее он играл в </a:t>
            </a:r>
            <a:r>
              <a:rPr lang="ru-RU" sz="1400" b="1" dirty="0" err="1" smtClean="0">
                <a:latin typeface="Menuet script" pitchFamily="2" charset="0"/>
              </a:rPr>
              <a:t>бит-группе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Rory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Storm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and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Hurricanes</a:t>
            </a:r>
            <a:r>
              <a:rPr lang="ru-RU" sz="1400" b="1" dirty="0" smtClean="0">
                <a:latin typeface="Menuet script" pitchFamily="2" charset="0"/>
              </a:rPr>
              <a:t>, которая в то время была главным конкурентом 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Beatles</a:t>
            </a:r>
            <a:r>
              <a:rPr lang="ru-RU" sz="1400" b="1" dirty="0" smtClean="0">
                <a:latin typeface="Menuet script" pitchFamily="2" charset="0"/>
              </a:rPr>
              <a:t> в Ливерпуле.</a:t>
            </a:r>
          </a:p>
          <a:p>
            <a:r>
              <a:rPr lang="ru-RU" sz="1400" b="1" dirty="0" smtClean="0">
                <a:latin typeface="Menuet script" pitchFamily="2" charset="0"/>
              </a:rPr>
              <a:t>В 1968 году (в то время, когда взаимоотношения между участниками группы начали ухудшаться), во время записи «Белого альбома» Пол </a:t>
            </a:r>
            <a:r>
              <a:rPr lang="ru-RU" sz="1400" b="1" dirty="0" err="1" smtClean="0">
                <a:latin typeface="Menuet script" pitchFamily="2" charset="0"/>
              </a:rPr>
              <a:t>Маккартни</a:t>
            </a:r>
            <a:r>
              <a:rPr lang="ru-RU" sz="1400" b="1" dirty="0" smtClean="0">
                <a:latin typeface="Menuet script" pitchFamily="2" charset="0"/>
              </a:rPr>
              <a:t> неожиданно поругался со </a:t>
            </a:r>
            <a:r>
              <a:rPr lang="ru-RU" sz="1400" b="1" dirty="0" err="1" smtClean="0">
                <a:latin typeface="Menuet script" pitchFamily="2" charset="0"/>
              </a:rPr>
              <a:t>Старром</a:t>
            </a:r>
            <a:r>
              <a:rPr lang="ru-RU" sz="1400" b="1" dirty="0" smtClean="0">
                <a:latin typeface="Menuet script" pitchFamily="2" charset="0"/>
              </a:rPr>
              <a:t>, назвав его «примитивным барабанщиком». Тот в ответ на время покинул группу, снимаясь в кино и занимаясь рекламой.</a:t>
            </a:r>
          </a:p>
          <a:p>
            <a:r>
              <a:rPr lang="ru-RU" sz="1400" b="1" dirty="0" smtClean="0">
                <a:latin typeface="Menuet script" pitchFamily="2" charset="0"/>
              </a:rPr>
              <a:t>Ещё до официального распада группы, как и другие битлы, </a:t>
            </a:r>
            <a:r>
              <a:rPr lang="ru-RU" sz="1400" b="1" dirty="0" err="1" smtClean="0">
                <a:latin typeface="Menuet script" pitchFamily="2" charset="0"/>
              </a:rPr>
              <a:t>Ринго</a:t>
            </a:r>
            <a:r>
              <a:rPr lang="ru-RU" sz="1400" b="1" dirty="0" smtClean="0">
                <a:latin typeface="Menuet script" pitchFamily="2" charset="0"/>
              </a:rPr>
              <a:t> стал готовить сольный материал. В отличие от дебютов 70-го года Джона, Пола и Джорджа, дебют </a:t>
            </a:r>
            <a:r>
              <a:rPr lang="ru-RU" sz="1400" b="1" dirty="0" err="1" smtClean="0">
                <a:latin typeface="Menuet script" pitchFamily="2" charset="0"/>
              </a:rPr>
              <a:t>Ринго</a:t>
            </a:r>
            <a:r>
              <a:rPr lang="ru-RU" sz="1400" b="1" dirty="0" smtClean="0">
                <a:latin typeface="Menuet script" pitchFamily="2" charset="0"/>
              </a:rPr>
              <a:t> был расценен критиками как неудача. Нельзя назвать его творчество 70-х годов выдающимся, но всё же с помощью других музыкантов (больше всего Джорджа </a:t>
            </a:r>
            <a:r>
              <a:rPr lang="ru-RU" sz="1400" b="1" dirty="0" err="1" smtClean="0">
                <a:latin typeface="Menuet script" pitchFamily="2" charset="0"/>
              </a:rPr>
              <a:t>Харрисона</a:t>
            </a:r>
            <a:r>
              <a:rPr lang="ru-RU" sz="1400" b="1" dirty="0" smtClean="0">
                <a:latin typeface="Menuet script" pitchFamily="2" charset="0"/>
              </a:rPr>
              <a:t>) ему удавалось выпускать весьма успешные альбомы.</a:t>
            </a:r>
          </a:p>
          <a:p>
            <a:r>
              <a:rPr lang="ru-RU" sz="1400" b="1" dirty="0" smtClean="0">
                <a:latin typeface="Menuet script" pitchFamily="2" charset="0"/>
              </a:rPr>
              <a:t>28 августа 2012 года сайтом </a:t>
            </a:r>
            <a:r>
              <a:rPr lang="ru-RU" sz="1400" b="1" dirty="0" err="1" smtClean="0">
                <a:latin typeface="Menuet script" pitchFamily="2" charset="0"/>
              </a:rPr>
              <a:t>Ринго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Старр</a:t>
            </a:r>
            <a:r>
              <a:rPr lang="ru-RU" sz="1400" b="1" dirty="0" smtClean="0">
                <a:latin typeface="Menuet script" pitchFamily="2" charset="0"/>
              </a:rPr>
              <a:t> был признан самым богатым ударником в мире. Его состояние оценивается в 300 миллионов долларов.</a:t>
            </a:r>
            <a:endParaRPr lang="ru-RU" sz="1400" b="1" dirty="0">
              <a:latin typeface="Menuet script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KrasavtsY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57356" y="0"/>
            <a:ext cx="5290559" cy="2640614"/>
          </a:xfrm>
        </p:spPr>
      </p:pic>
      <p:pic>
        <p:nvPicPr>
          <p:cNvPr id="7" name="Содержимое 6" descr="переключатель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143625"/>
            <a:ext cx="595312" cy="714375"/>
          </a:xfrm>
          <a:prstGeom prst="rect">
            <a:avLst/>
          </a:prstGeom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714348" y="6215082"/>
            <a:ext cx="428628" cy="500066"/>
          </a:xfrm>
          <a:prstGeom prst="rect">
            <a:avLst/>
          </a:prstGeom>
          <a:solidFill>
            <a:srgbClr val="DDDDDD">
              <a:alpha val="0"/>
            </a:srgbClr>
          </a:solidFill>
          <a:ln>
            <a:solidFill>
              <a:srgbClr val="DDDDDD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5" descr="Записка.pn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39776" y="2643181"/>
            <a:ext cx="8689942" cy="3286149"/>
          </a:xfrm>
        </p:spPr>
      </p:pic>
      <p:sp>
        <p:nvSpPr>
          <p:cNvPr id="10" name="TextBox 9"/>
          <p:cNvSpPr txBox="1"/>
          <p:nvPr/>
        </p:nvSpPr>
        <p:spPr>
          <a:xfrm>
            <a:off x="571472" y="2786059"/>
            <a:ext cx="792961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Beatles</a:t>
            </a:r>
            <a:r>
              <a:rPr lang="ru-RU" sz="1400" b="1" dirty="0" smtClean="0">
                <a:latin typeface="Menuet script" pitchFamily="2" charset="0"/>
              </a:rPr>
              <a:t> (отдельно участников ансамбля называют «битлами», также их называют «великолепной четвёркой» и «ливерпульской четвёркой») — британская рок-группа из Ливерпуля, основанная в 1960 году, в составе которой играли Джон Леннон, Пол </a:t>
            </a:r>
            <a:r>
              <a:rPr lang="ru-RU" sz="1400" b="1" dirty="0" err="1" smtClean="0">
                <a:latin typeface="Menuet script" pitchFamily="2" charset="0"/>
              </a:rPr>
              <a:t>Маккартни</a:t>
            </a:r>
            <a:r>
              <a:rPr lang="ru-RU" sz="1400" b="1" dirty="0" smtClean="0">
                <a:latin typeface="Menuet script" pitchFamily="2" charset="0"/>
              </a:rPr>
              <a:t>, Джордж </a:t>
            </a:r>
            <a:r>
              <a:rPr lang="ru-RU" sz="1400" b="1" dirty="0" err="1" smtClean="0">
                <a:latin typeface="Menuet script" pitchFamily="2" charset="0"/>
              </a:rPr>
              <a:t>Харрисон</a:t>
            </a:r>
            <a:r>
              <a:rPr lang="ru-RU" sz="1400" b="1" dirty="0" smtClean="0">
                <a:latin typeface="Menuet script" pitchFamily="2" charset="0"/>
              </a:rPr>
              <a:t> и </a:t>
            </a:r>
            <a:r>
              <a:rPr lang="ru-RU" sz="1400" b="1" dirty="0" err="1" smtClean="0">
                <a:latin typeface="Menuet script" pitchFamily="2" charset="0"/>
              </a:rPr>
              <a:t>Ринго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Старр</a:t>
            </a:r>
            <a:r>
              <a:rPr lang="ru-RU" sz="1400" b="1" dirty="0" smtClean="0">
                <a:latin typeface="Menuet script" pitchFamily="2" charset="0"/>
              </a:rPr>
              <a:t>. Также в разное время в составе группы выступали Пит Бест, Стюарт </a:t>
            </a:r>
            <a:r>
              <a:rPr lang="ru-RU" sz="1400" b="1" dirty="0" err="1" smtClean="0">
                <a:latin typeface="Menuet script" pitchFamily="2" charset="0"/>
              </a:rPr>
              <a:t>Сатклифф</a:t>
            </a:r>
            <a:r>
              <a:rPr lang="ru-RU" sz="1400" b="1" dirty="0" smtClean="0">
                <a:latin typeface="Menuet script" pitchFamily="2" charset="0"/>
              </a:rPr>
              <a:t> и Джимми Никол. Большинство композиций 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Beatles</a:t>
            </a:r>
            <a:r>
              <a:rPr lang="ru-RU" sz="1400" b="1" dirty="0" smtClean="0">
                <a:latin typeface="Menuet script" pitchFamily="2" charset="0"/>
              </a:rPr>
              <a:t> созданы в соавторстве и подписаны именами Джона Леннона и Пола </a:t>
            </a:r>
            <a:r>
              <a:rPr lang="ru-RU" sz="1400" b="1" dirty="0" err="1" smtClean="0">
                <a:latin typeface="Menuet script" pitchFamily="2" charset="0"/>
              </a:rPr>
              <a:t>Маккартни</a:t>
            </a:r>
            <a:r>
              <a:rPr lang="ru-RU" sz="1400" b="1" dirty="0" smtClean="0">
                <a:latin typeface="Menuet script" pitchFamily="2" charset="0"/>
              </a:rPr>
              <a:t>. Дискография группы включает 13 официальных студийных альбомов, изданных в 1963—1970 годах, и 211 песен.</a:t>
            </a:r>
          </a:p>
          <a:p>
            <a:r>
              <a:rPr lang="ru-RU" sz="1400" b="1" dirty="0" smtClean="0">
                <a:latin typeface="Menuet script" pitchFamily="2" charset="0"/>
              </a:rPr>
              <a:t>Начав с подражания классикам американского рок-н-ролла 1950-х годов, 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Beatles</a:t>
            </a:r>
            <a:r>
              <a:rPr lang="ru-RU" sz="1400" b="1" dirty="0" smtClean="0">
                <a:latin typeface="Menuet script" pitchFamily="2" charset="0"/>
              </a:rPr>
              <a:t> пришли к собственному стилю и звучанию. 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Beatles</a:t>
            </a:r>
            <a:r>
              <a:rPr lang="ru-RU" sz="1400" b="1" dirty="0" smtClean="0">
                <a:latin typeface="Menuet script" pitchFamily="2" charset="0"/>
              </a:rPr>
              <a:t> оказали значительное влияние на рок-музыку и признаются специалистами одной из наиболее успешных групп XX века, как в творческом, так и в коммерческом смысле.</a:t>
            </a:r>
          </a:p>
          <a:p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Beatles</a:t>
            </a:r>
            <a:r>
              <a:rPr lang="ru-RU" sz="1400" b="1" dirty="0" smtClean="0">
                <a:latin typeface="Menuet script" pitchFamily="2" charset="0"/>
              </a:rPr>
              <a:t> прекратили совместную работу в 1970 году, хотя уже по меньшей мере с 1967 года Пол и Джон вели собственные проекты. После распада каждый из музыкантов продолжил сольную карьеру. В 1980 году возле своего дома был убит Джон Леннон, в 2001 году от рака скончался Джордж </a:t>
            </a:r>
            <a:r>
              <a:rPr lang="ru-RU" sz="1400" b="1" dirty="0" err="1" smtClean="0">
                <a:latin typeface="Menuet script" pitchFamily="2" charset="0"/>
              </a:rPr>
              <a:t>Харрисон</a:t>
            </a:r>
            <a:r>
              <a:rPr lang="ru-RU" sz="1400" b="1" dirty="0" smtClean="0">
                <a:latin typeface="Menuet script" pitchFamily="2" charset="0"/>
              </a:rPr>
              <a:t>. Пол </a:t>
            </a:r>
            <a:r>
              <a:rPr lang="ru-RU" sz="1400" b="1" dirty="0" err="1" smtClean="0">
                <a:latin typeface="Menuet script" pitchFamily="2" charset="0"/>
              </a:rPr>
              <a:t>Маккартни</a:t>
            </a:r>
            <a:r>
              <a:rPr lang="ru-RU" sz="1400" b="1" dirty="0" smtClean="0">
                <a:latin typeface="Menuet script" pitchFamily="2" charset="0"/>
              </a:rPr>
              <a:t> и </a:t>
            </a:r>
            <a:r>
              <a:rPr lang="ru-RU" sz="1400" b="1" dirty="0" err="1" smtClean="0">
                <a:latin typeface="Menuet script" pitchFamily="2" charset="0"/>
              </a:rPr>
              <a:t>Ринго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Старр</a:t>
            </a:r>
            <a:r>
              <a:rPr lang="ru-RU" sz="1400" b="1" dirty="0" smtClean="0">
                <a:latin typeface="Menuet script" pitchFamily="2" charset="0"/>
              </a:rPr>
              <a:t> продолжают заниматься творчеством и пишут музыку.</a:t>
            </a:r>
          </a:p>
          <a:p>
            <a:r>
              <a:rPr lang="ru-RU" sz="1400" b="1" dirty="0" smtClean="0">
                <a:latin typeface="Menuet script" pitchFamily="2" charset="0"/>
              </a:rPr>
              <a:t>Журнал </a:t>
            </a:r>
            <a:r>
              <a:rPr lang="ru-RU" sz="1400" b="1" dirty="0" err="1" smtClean="0">
                <a:latin typeface="Menuet script" pitchFamily="2" charset="0"/>
              </a:rPr>
              <a:t>Rolling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Stone</a:t>
            </a:r>
            <a:r>
              <a:rPr lang="ru-RU" sz="1400" b="1" dirty="0" smtClean="0">
                <a:latin typeface="Menuet script" pitchFamily="2" charset="0"/>
              </a:rPr>
              <a:t> поставил </a:t>
            </a:r>
            <a:r>
              <a:rPr lang="ru-RU" sz="1400" b="1" dirty="0" err="1" smtClean="0">
                <a:latin typeface="Menuet script" pitchFamily="2" charset="0"/>
              </a:rPr>
              <a:t>The</a:t>
            </a:r>
            <a:r>
              <a:rPr lang="ru-RU" sz="1400" b="1" dirty="0" smtClean="0">
                <a:latin typeface="Menuet script" pitchFamily="2" charset="0"/>
              </a:rPr>
              <a:t> </a:t>
            </a:r>
            <a:r>
              <a:rPr lang="ru-RU" sz="1400" b="1" dirty="0" err="1" smtClean="0">
                <a:latin typeface="Menuet script" pitchFamily="2" charset="0"/>
              </a:rPr>
              <a:t>Beatles</a:t>
            </a:r>
            <a:r>
              <a:rPr lang="ru-RU" sz="1400" b="1" dirty="0" smtClean="0">
                <a:latin typeface="Menuet script" pitchFamily="2" charset="0"/>
              </a:rPr>
              <a:t> на 1 место в списке величайших исполнителей всех времён.</a:t>
            </a:r>
          </a:p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1221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Uk_Astra</vt:lpstr>
      <vt:lpstr>Menuet script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45</cp:revision>
  <dcterms:created xsi:type="dcterms:W3CDTF">2015-05-20T12:37:18Z</dcterms:created>
  <dcterms:modified xsi:type="dcterms:W3CDTF">2015-07-08T09:04:00Z</dcterms:modified>
</cp:coreProperties>
</file>