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5" r:id="rId2"/>
    <p:sldId id="257" r:id="rId3"/>
    <p:sldId id="258" r:id="rId4"/>
    <p:sldId id="259" r:id="rId5"/>
    <p:sldId id="260" r:id="rId6"/>
    <p:sldId id="261" r:id="rId7"/>
    <p:sldId id="264" r:id="rId8"/>
    <p:sldId id="276" r:id="rId9"/>
    <p:sldId id="284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74" r:id="rId18"/>
  </p:sldIdLst>
  <p:sldSz cx="9144000" cy="5715000" type="screen16x1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357" autoAdjust="0"/>
    <p:restoredTop sz="95560" autoAdjust="0"/>
  </p:normalViewPr>
  <p:slideViewPr>
    <p:cSldViewPr>
      <p:cViewPr varScale="1">
        <p:scale>
          <a:sx n="86" d="100"/>
          <a:sy n="86" d="100"/>
        </p:scale>
        <p:origin x="-168" y="-84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36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07AF36-B5F3-445F-A49C-4DD0360AD161}" type="datetimeFigureOut">
              <a:rPr lang="ru-RU" smtClean="0"/>
              <a:t>08.07.2015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9103E0-6324-4736-AE5A-E3601C5516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0632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75356"/>
            <a:ext cx="7772400" cy="122502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64FA3-0829-44C5-8E12-C514DF600C1A}" type="datetimeFigureOut">
              <a:rPr lang="ru-RU" smtClean="0"/>
              <a:t>08.07.2015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B8847-B39A-4744-8004-F02A7CF2B8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2382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64FA3-0829-44C5-8E12-C514DF600C1A}" type="datetimeFigureOut">
              <a:rPr lang="ru-RU" smtClean="0"/>
              <a:t>08.07.2015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B8847-B39A-4744-8004-F02A7CF2B8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3927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4064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4064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64FA3-0829-44C5-8E12-C514DF600C1A}" type="datetimeFigureOut">
              <a:rPr lang="ru-RU" smtClean="0"/>
              <a:t>08.07.2015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B8847-B39A-4744-8004-F02A7CF2B8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5727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64FA3-0829-44C5-8E12-C514DF600C1A}" type="datetimeFigureOut">
              <a:rPr lang="ru-RU" smtClean="0"/>
              <a:t>08.07.2015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B8847-B39A-4744-8004-F02A7CF2B8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6976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672419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64FA3-0829-44C5-8E12-C514DF600C1A}" type="datetimeFigureOut">
              <a:rPr lang="ru-RU" smtClean="0"/>
              <a:t>08.07.2015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B8847-B39A-4744-8004-F02A7CF2B8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6142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111251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111251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64FA3-0829-44C5-8E12-C514DF600C1A}" type="datetimeFigureOut">
              <a:rPr lang="ru-RU" smtClean="0"/>
              <a:t>08.07.2015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B8847-B39A-4744-8004-F02A7CF2B8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2177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279261"/>
            <a:ext cx="4041775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64FA3-0829-44C5-8E12-C514DF600C1A}" type="datetimeFigureOut">
              <a:rPr lang="ru-RU" smtClean="0"/>
              <a:t>08.07.2015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B8847-B39A-4744-8004-F02A7CF2B8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6072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64FA3-0829-44C5-8E12-C514DF600C1A}" type="datetimeFigureOut">
              <a:rPr lang="ru-RU" smtClean="0"/>
              <a:t>08.07.2015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B8847-B39A-4744-8004-F02A7CF2B8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202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64FA3-0829-44C5-8E12-C514DF600C1A}" type="datetimeFigureOut">
              <a:rPr lang="ru-RU" smtClean="0"/>
              <a:t>08.07.2015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B8847-B39A-4744-8004-F02A7CF2B8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4232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27542"/>
            <a:ext cx="3008313" cy="9683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3" y="1195918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64FA3-0829-44C5-8E12-C514DF600C1A}" type="datetimeFigureOut">
              <a:rPr lang="ru-RU" smtClean="0"/>
              <a:t>08.07.2015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B8847-B39A-4744-8004-F02A7CF2B8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7904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64FA3-0829-44C5-8E12-C514DF600C1A}" type="datetimeFigureOut">
              <a:rPr lang="ru-RU" smtClean="0"/>
              <a:t>08.07.2015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B8847-B39A-4744-8004-F02A7CF2B8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0399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D64FA3-0829-44C5-8E12-C514DF600C1A}" type="datetimeFigureOut">
              <a:rPr lang="ru-RU" smtClean="0"/>
              <a:t>08.07.2015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0B8847-B39A-4744-8004-F02A7CF2B8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2303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slide" Target="slide8.xml"/><Relationship Id="rId7" Type="http://schemas.openxmlformats.org/officeDocument/2006/relationships/slide" Target="slide9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slide" Target="slide7.xml"/><Relationship Id="rId10" Type="http://schemas.openxmlformats.org/officeDocument/2006/relationships/image" Target="../media/image8.png"/><Relationship Id="rId4" Type="http://schemas.openxmlformats.org/officeDocument/2006/relationships/image" Target="../media/image4.jpe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7.png"/><Relationship Id="rId7" Type="http://schemas.openxmlformats.org/officeDocument/2006/relationships/slide" Target="slide1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slide" Target="slide10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png"/><Relationship Id="rId7" Type="http://schemas.openxmlformats.org/officeDocument/2006/relationships/slide" Target="slide1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slide" Target="slide1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7.png"/><Relationship Id="rId7" Type="http://schemas.openxmlformats.org/officeDocument/2006/relationships/slide" Target="slide15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slide" Target="slide14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slide" Target="slide16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F:\Галерея\Материалы\Крыльцо лицея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7024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Alex\Desktop\6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97769" y="3079199"/>
            <a:ext cx="774031" cy="852746"/>
          </a:xfrm>
          <a:prstGeom prst="rect">
            <a:avLst/>
          </a:prstGeom>
          <a:noFill/>
        </p:spPr>
      </p:pic>
      <p:sp>
        <p:nvSpPr>
          <p:cNvPr id="3" name="Прямоугольник 2">
            <a:hlinkClick r:id="rId5" action="ppaction://hlinksldjump"/>
          </p:cNvPr>
          <p:cNvSpPr/>
          <p:nvPr/>
        </p:nvSpPr>
        <p:spPr>
          <a:xfrm>
            <a:off x="3995936" y="2857500"/>
            <a:ext cx="1008112" cy="129614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3024" y="511680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 Black" pitchFamily="34" charset="0"/>
                <a:cs typeface="Aharoni" pitchFamily="2" charset="-79"/>
              </a:rPr>
              <a:t>Автор</a:t>
            </a:r>
            <a:r>
              <a:rPr lang="en-US" sz="2400" b="1" dirty="0" smtClean="0">
                <a:solidFill>
                  <a:schemeClr val="bg1"/>
                </a:solidFill>
                <a:latin typeface="Arial Black" pitchFamily="34" charset="0"/>
                <a:cs typeface="Aharoni" pitchFamily="2" charset="-79"/>
              </a:rPr>
              <a:t>:</a:t>
            </a:r>
            <a:r>
              <a:rPr lang="ru-RU" sz="2400" b="1" dirty="0" smtClean="0">
                <a:solidFill>
                  <a:schemeClr val="bg1"/>
                </a:solidFill>
                <a:latin typeface="Arial Black" pitchFamily="34" charset="0"/>
                <a:cs typeface="Aharoni" pitchFamily="2" charset="-79"/>
              </a:rPr>
              <a:t> Майоров Алексей, 11А класс</a:t>
            </a:r>
            <a:endParaRPr lang="ru-RU" sz="2400" b="1" dirty="0">
              <a:solidFill>
                <a:schemeClr val="bg1"/>
              </a:solidFill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17678" y="2518976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май 2015 г.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309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Галерея\Материалы\Стена-близко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5717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F:\Галерея\IMG_4306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4" y="264713"/>
            <a:ext cx="4575480" cy="5161662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Alex\Desktop\1421867737_left_up2-512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96" y="4804839"/>
            <a:ext cx="633492" cy="633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5496" y="481236"/>
            <a:ext cx="439248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«Тигровые лилии»</a:t>
            </a:r>
            <a:endParaRPr lang="ru-RU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7504" y="1345332"/>
            <a:ext cx="4213696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Автор: Наговицына Елизавета(10 лет)</a:t>
            </a:r>
            <a:endParaRPr lang="ru-RU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22783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Галерея\Материалы\Стена-близко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5717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F:\Галерея\IMG_4301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1422" y="769268"/>
            <a:ext cx="4907034" cy="3816424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Alex\Desktop\1421867737_left_up2-512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96" y="4804839"/>
            <a:ext cx="633492" cy="633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0" y="684115"/>
            <a:ext cx="421369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«Орхидеи»</a:t>
            </a:r>
            <a:endParaRPr lang="ru-RU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1392001"/>
            <a:ext cx="4213696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Автор: </a:t>
            </a:r>
            <a:r>
              <a:rPr lang="ru-RU" sz="28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Стакельскас</a:t>
            </a:r>
            <a:r>
              <a:rPr lang="ru-RU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Ян (10 лет)</a:t>
            </a:r>
            <a:endParaRPr lang="ru-RU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8763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Галерея\Материалы\Стена-близко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5717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F:\Галерея\IMG_4296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0425" y="480737"/>
            <a:ext cx="4119567" cy="4104955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Alex\Desktop\1421867737_left_up2-512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96" y="4804839"/>
            <a:ext cx="633492" cy="633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606776" y="481236"/>
            <a:ext cx="421369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«Ирисы»</a:t>
            </a:r>
            <a:endParaRPr lang="ru-RU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06776" y="1189122"/>
            <a:ext cx="4213696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Автор: Белозёрова Александра (10 лет)</a:t>
            </a:r>
            <a:endParaRPr lang="ru-RU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3118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Галерея\Материалы\Стена-близко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5717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F:\Галерея\IMG_4297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49849" y="385102"/>
            <a:ext cx="4537094" cy="456063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Alex\Desktop\1421867737_left_up2-512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96" y="4804839"/>
            <a:ext cx="633492" cy="633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07504" y="625252"/>
            <a:ext cx="421369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«Сон серой кошки»</a:t>
            </a:r>
            <a:endParaRPr lang="ru-RU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7504" y="1903393"/>
            <a:ext cx="4213696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Автор: Наговицына Елизавета (10 лет)</a:t>
            </a:r>
            <a:endParaRPr lang="ru-RU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94845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Галерея\Материалы\Стена-близко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5717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F:\Галерея\IMG_4299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382024"/>
            <a:ext cx="4355256" cy="4347684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Alex\Desktop\1421867737_left_up2-512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96" y="4804839"/>
            <a:ext cx="633492" cy="633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4606776" y="481236"/>
            <a:ext cx="421369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«Цветочная композиция»</a:t>
            </a:r>
            <a:endParaRPr lang="ru-RU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06776" y="1831385"/>
            <a:ext cx="4213696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Автор: Кудряшова </a:t>
            </a:r>
          </a:p>
          <a:p>
            <a:pPr algn="ctr"/>
            <a:r>
              <a:rPr lang="ru-RU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Ксения (10 лет)</a:t>
            </a:r>
            <a:endParaRPr lang="ru-RU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06580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Галерея\Материалы\Стена-близко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5717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F:\Галерея\!IMG_4295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77478" y="481236"/>
            <a:ext cx="4539414" cy="4536504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Alex\Desktop\1421867737_left_up2-512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96" y="4804839"/>
            <a:ext cx="633492" cy="633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79512" y="637446"/>
            <a:ext cx="421369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«Одуванчики»</a:t>
            </a:r>
            <a:endParaRPr lang="ru-RU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9512" y="1345332"/>
            <a:ext cx="4213696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Автор: Мельник </a:t>
            </a:r>
          </a:p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Владислава </a:t>
            </a:r>
            <a:r>
              <a:rPr lang="ru-RU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(10 лет)</a:t>
            </a:r>
            <a:endParaRPr lang="ru-RU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33105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Галерея\Материалы\Стена-близко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5717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F:\Галерея\IMG_4305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90539" y="337219"/>
            <a:ext cx="5162921" cy="3416213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Alex\Desktop\1421867737_left_up2-512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96" y="4804839"/>
            <a:ext cx="633492" cy="633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465151" y="3661782"/>
            <a:ext cx="421369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«Золотая Югра»</a:t>
            </a:r>
            <a:endParaRPr lang="ru-RU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990539" y="4297660"/>
            <a:ext cx="5162921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Автор: Наговицына Елизавета (10 лет)</a:t>
            </a:r>
            <a:endParaRPr lang="ru-RU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11432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Новая папка\panigirakis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5711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41789" y="769268"/>
            <a:ext cx="4860433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Над оцифровкой картин</a:t>
            </a:r>
          </a:p>
          <a:p>
            <a:pPr algn="ctr"/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 созданием </a:t>
            </a:r>
            <a:r>
              <a:rPr lang="ru-RU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презентации</a:t>
            </a:r>
          </a:p>
          <a:p>
            <a:pPr algn="ctr"/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 поте лица трудился</a:t>
            </a:r>
            <a:endParaRPr lang="ru-RU" sz="32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ученик 11А класса</a:t>
            </a:r>
            <a:endParaRPr lang="ru-RU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МБОУ «Лицей № 2»</a:t>
            </a:r>
          </a:p>
          <a:p>
            <a:pPr algn="ctr"/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Майоров Алексей</a:t>
            </a:r>
            <a:endParaRPr lang="ru-RU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04714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F:\Новая папка\panigirakis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9532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8873" y="697259"/>
            <a:ext cx="1656184" cy="3927296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Рисунок 2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619" y="797118"/>
            <a:ext cx="2137955" cy="3727580"/>
          </a:xfrm>
          <a:prstGeom prst="rect">
            <a:avLst/>
          </a:prstGeom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4" name="Рисунок 3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1926" y="797118"/>
            <a:ext cx="2627446" cy="3727580"/>
          </a:xfrm>
          <a:prstGeom prst="rect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1026" name="Picture 2" descr="C:\Users\Alex\Desktop\up-button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8024017" y="4845030"/>
            <a:ext cx="796455" cy="796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Alex\Desktop\1421867737_left_up2-512.png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124" y="4926511"/>
            <a:ext cx="633492" cy="633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3463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F:\Новая папка\panigirakis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9532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Alex\Desktop\up-button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8024017" y="4845030"/>
            <a:ext cx="796455" cy="796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lex\Desktop\up-button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391169" y="4845030"/>
            <a:ext cx="796455" cy="796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lex\Desktop\1421867737_left_up2-512.png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4926511"/>
            <a:ext cx="633492" cy="633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Галерея\IMG_4306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1168" y="769268"/>
            <a:ext cx="3244728" cy="3660423"/>
          </a:xfrm>
          <a:prstGeom prst="rect">
            <a:avLst/>
          </a:prstGeom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:\Галерея\IMG_4301.JP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14019" y="769267"/>
            <a:ext cx="4706453" cy="3660423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4937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F:\Новая папка\panigirakis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9532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Alex\Desktop\up-button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8024017" y="4845030"/>
            <a:ext cx="796455" cy="796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lex\Desktop\up-button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391169" y="4845030"/>
            <a:ext cx="796455" cy="796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lex\Desktop\1421867737_left_up2-512.png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4926511"/>
            <a:ext cx="633492" cy="633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F:\Галерея\IMG_4296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3177" y="760931"/>
            <a:ext cx="3748783" cy="3735485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F:\Галерея\IMG_4297.JP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760929"/>
            <a:ext cx="3716209" cy="3735487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3336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F:\Новая папка\panigirakis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9532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Alex\Desktop\up-button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8024017" y="4845030"/>
            <a:ext cx="796455" cy="796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lex\Desktop\up-button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391169" y="4845030"/>
            <a:ext cx="796455" cy="796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lex\Desktop\1421867737_left_up2-512.png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4926511"/>
            <a:ext cx="633492" cy="633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F:\Галерея\IMG_4299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3177" y="719314"/>
            <a:ext cx="3820791" cy="3814148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F:\Галерея\!IMG_4295.jp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719314"/>
            <a:ext cx="3816594" cy="3814147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815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F:\Новая папка\panigirakis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9532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lex\Desktop\up-button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391169" y="4845030"/>
            <a:ext cx="796455" cy="796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lex\Desktop\1421867737_left_up2-512.png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4926511"/>
            <a:ext cx="633492" cy="633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F:\Галерея\IMG_4305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5871" y="738678"/>
            <a:ext cx="5612257" cy="3713531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1392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Галерея\Материалы\Стена-близко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5717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276669"/>
            <a:ext cx="2960473" cy="5161662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4" descr="C:\Users\Alex\Desktop\1421867737_left_up2-512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96" y="4804839"/>
            <a:ext cx="633492" cy="633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606776" y="481236"/>
            <a:ext cx="421369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«Колокольчики»</a:t>
            </a:r>
            <a:endParaRPr lang="ru-RU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06776" y="1189122"/>
            <a:ext cx="4213696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Автор: </a:t>
            </a:r>
            <a:r>
              <a:rPr lang="ru-RU" sz="28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Гатаулина</a:t>
            </a:r>
            <a:r>
              <a:rPr lang="ru-RU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Вероника (10 лет)</a:t>
            </a:r>
            <a:endParaRPr lang="ru-RU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21459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Галерея\Материалы\Стена-близко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5717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5590" y="265212"/>
            <a:ext cx="2176730" cy="5161662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4" descr="C:\Users\Alex\Desktop\1421867737_left_up2-512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96" y="4804839"/>
            <a:ext cx="633492" cy="633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51520" y="481236"/>
            <a:ext cx="421369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«Гладиолусы»</a:t>
            </a:r>
            <a:endParaRPr lang="ru-RU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1520" y="1189122"/>
            <a:ext cx="4213696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Автор: </a:t>
            </a:r>
            <a:r>
              <a:rPr lang="ru-RU" sz="28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Дуйсеналиева</a:t>
            </a:r>
            <a:r>
              <a:rPr lang="ru-RU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Лейсан</a:t>
            </a:r>
            <a:r>
              <a:rPr lang="ru-RU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(10 лет)</a:t>
            </a:r>
            <a:endParaRPr lang="ru-RU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37443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Галерея\Материалы\Стена-близко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5717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277891"/>
            <a:ext cx="3638283" cy="5161662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4" descr="C:\Users\Alex\Desktop\1421867737_left_up2-512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96" y="4804839"/>
            <a:ext cx="633492" cy="633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606776" y="481236"/>
            <a:ext cx="421369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«Подсолнух»</a:t>
            </a:r>
            <a:endParaRPr lang="ru-RU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06776" y="1189122"/>
            <a:ext cx="4213696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Автор: Султанова Элина (10 лет)</a:t>
            </a:r>
            <a:endParaRPr lang="ru-RU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57261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490</TotalTime>
  <Words>145</Words>
  <Application>Microsoft Office PowerPoint</Application>
  <PresentationFormat>Экран (16:10)</PresentationFormat>
  <Paragraphs>31</Paragraphs>
  <Slides>17</Slides>
  <Notes>0</Notes>
  <HiddenSlides>16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Ученик</dc:creator>
  <cp:lastModifiedBy>Home</cp:lastModifiedBy>
  <cp:revision>43</cp:revision>
  <dcterms:created xsi:type="dcterms:W3CDTF">2015-04-27T08:51:25Z</dcterms:created>
  <dcterms:modified xsi:type="dcterms:W3CDTF">2015-07-08T18:35:42Z</dcterms:modified>
</cp:coreProperties>
</file>