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1" autoAdjust="0"/>
    <p:restoredTop sz="91756" autoAdjust="0"/>
  </p:normalViewPr>
  <p:slideViewPr>
    <p:cSldViewPr>
      <p:cViewPr>
        <p:scale>
          <a:sx n="90" d="100"/>
          <a:sy n="90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B455-DACA-44B2-A000-92658A5B3BE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6E7FE-82B9-4C05-8409-F11F6E9E41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5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B9C55-626A-4EA4-935C-C98A436F1D0E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E898-4FEB-4BD0-8137-784ABBCAB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00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98-4FEB-4BD0-8137-784ABBCAB30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98-4FEB-4BD0-8137-784ABBCAB30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30" name="Picture 6" descr="C:\Users\Наталья\Desktop\ \Новая папка (6)\img_fonts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60" y="857232"/>
            <a:ext cx="5157824" cy="1357322"/>
          </a:xfrm>
          <a:prstGeom prst="rect">
            <a:avLst/>
          </a:prstGeom>
          <a:noFill/>
        </p:spPr>
      </p:pic>
      <p:pic>
        <p:nvPicPr>
          <p:cNvPr id="1031" name="Picture 7" descr="C:\Users\Наталья\Desktop\ \Новая папка (6)\img_fonts (1)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285992"/>
            <a:ext cx="5429288" cy="1428760"/>
          </a:xfrm>
          <a:prstGeom prst="rect">
            <a:avLst/>
          </a:prstGeom>
          <a:noFill/>
        </p:spPr>
      </p:pic>
      <p:pic>
        <p:nvPicPr>
          <p:cNvPr id="1032" name="Picture 8" descr="C:\Users\Наталья\Desktop\ \Новая папка (6)\img_fonts (2)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620688" y="3778451"/>
            <a:ext cx="5786478" cy="1522757"/>
          </a:xfrm>
          <a:prstGeom prst="rect">
            <a:avLst/>
          </a:prstGeom>
          <a:noFill/>
        </p:spPr>
      </p:pic>
      <p:pic>
        <p:nvPicPr>
          <p:cNvPr id="10" name="Picture 20" descr="C:\Users\Наталья\Desktop\ \Новая папка (6)\жжжжжж.png"/>
          <p:cNvPicPr>
            <a:picLocks noChangeAspect="1" noChangeArrowheads="1"/>
          </p:cNvPicPr>
          <p:nvPr userDrawn="1"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 rot="270483">
            <a:off x="4656048" y="1143923"/>
            <a:ext cx="1928826" cy="2214578"/>
          </a:xfrm>
          <a:prstGeom prst="rect">
            <a:avLst/>
          </a:prstGeom>
          <a:noFill/>
        </p:spPr>
      </p:pic>
      <p:pic>
        <p:nvPicPr>
          <p:cNvPr id="12" name="Picture 23" descr="C:\Users\Наталья\Desktop\ \Новая папка (6)\лд.png"/>
          <p:cNvPicPr>
            <a:picLocks noChangeAspect="1" noChangeArrowheads="1"/>
          </p:cNvPicPr>
          <p:nvPr userDrawn="1"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 rot="1006110">
            <a:off x="4347906" y="2558819"/>
            <a:ext cx="2296144" cy="2746759"/>
          </a:xfrm>
          <a:prstGeom prst="rect">
            <a:avLst/>
          </a:prstGeom>
          <a:noFill/>
        </p:spPr>
      </p:pic>
      <p:pic>
        <p:nvPicPr>
          <p:cNvPr id="13" name="Picture 24" descr="C:\Users\Наталья\Desktop\ \Новая папка (6)\ло.png"/>
          <p:cNvPicPr>
            <a:picLocks noChangeAspect="1" noChangeArrowheads="1"/>
          </p:cNvPicPr>
          <p:nvPr userDrawn="1"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 rot="20816933">
            <a:off x="6146673" y="1158338"/>
            <a:ext cx="1643074" cy="2112936"/>
          </a:xfrm>
          <a:prstGeom prst="rect">
            <a:avLst/>
          </a:prstGeom>
          <a:noFill/>
        </p:spPr>
      </p:pic>
      <p:pic>
        <p:nvPicPr>
          <p:cNvPr id="11" name="Picture 21" descr="C:\Users\Наталья\Desktop\ \Новая папка (6)\оооооооооооооооооооооо.png"/>
          <p:cNvPicPr>
            <a:picLocks noChangeAspect="1" noChangeArrowheads="1"/>
          </p:cNvPicPr>
          <p:nvPr userDrawn="1"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 bwMode="auto">
          <a:xfrm rot="601454">
            <a:off x="5901630" y="2669025"/>
            <a:ext cx="2143108" cy="233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0585-2874-4718-B570-C25E52B296AC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1634-F2F2-4C80-A8F6-2E226BD1F3E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 descr="C:\Users\Мохов\Desktop\0000000000\1111111\780219.gif"/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35" y="116633"/>
            <a:ext cx="159772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pantera.com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27.png"/><Relationship Id="rId7" Type="http://schemas.openxmlformats.org/officeDocument/2006/relationships/slide" Target="slide11.xml"/><Relationship Id="rId12" Type="http://schemas.openxmlformats.org/officeDocument/2006/relationships/image" Target="../media/image30.png"/><Relationship Id="rId17" Type="http://schemas.openxmlformats.org/officeDocument/2006/relationships/slide" Target="slide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://www.lastfm.ru/music/Pantera" TargetMode="External"/><Relationship Id="rId5" Type="http://schemas.openxmlformats.org/officeDocument/2006/relationships/hyperlink" Target="http://ru.wikipedia.org/wiki/Pantera" TargetMode="External"/><Relationship Id="rId15" Type="http://schemas.openxmlformats.org/officeDocument/2006/relationships/hyperlink" Target="http://www.youtube.com/watch?v=Zpd_UOcM94w" TargetMode="External"/><Relationship Id="rId10" Type="http://schemas.openxmlformats.org/officeDocument/2006/relationships/image" Target="../media/image29.png"/><Relationship Id="rId19" Type="http://schemas.openxmlformats.org/officeDocument/2006/relationships/image" Target="../media/image33.gif"/><Relationship Id="rId4" Type="http://schemas.openxmlformats.org/officeDocument/2006/relationships/image" Target="../media/image16.png"/><Relationship Id="rId9" Type="http://schemas.openxmlformats.org/officeDocument/2006/relationships/hyperlink" Target="http://www.clipafon.ru/artist-Pantera.html" TargetMode="External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png"/><Relationship Id="rId1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slide" Target="slide10.xml"/><Relationship Id="rId17" Type="http://schemas.openxmlformats.org/officeDocument/2006/relationships/image" Target="../media/image19.png"/><Relationship Id="rId2" Type="http://schemas.openxmlformats.org/officeDocument/2006/relationships/slide" Target="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slide" Target="slide7.xml"/><Relationship Id="rId19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image" Target="../media/image14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515276" y="6088559"/>
            <a:ext cx="23182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Загребельная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Екатерина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8а класс, МБОУ «Лицей № 2»,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Нижневартовск, май 2014 г.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0" descr="C:\Users\Наталья\Desktop\ \Новая папка (6)\img_fonts (12).png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  <p:pic>
        <p:nvPicPr>
          <p:cNvPr id="9" name="Picture 21" descr="C:\Users\Наталья\Desktop\ \Новая папка (6)\img_fonts (19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 \Новая папка (6)\дд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857364"/>
            <a:ext cx="6429420" cy="3541378"/>
          </a:xfrm>
          <a:prstGeom prst="rect">
            <a:avLst/>
          </a:prstGeom>
          <a:noFill/>
        </p:spPr>
      </p:pic>
      <p:pic>
        <p:nvPicPr>
          <p:cNvPr id="9" name="Picture 15" descr="C:\Users\Наталья\Desktop\ \Новая папка (6)\img_fonts (9).png"/>
          <p:cNvPicPr>
            <a:picLocks noChangeAspect="1" noChangeArrowheads="1"/>
          </p:cNvPicPr>
          <p:nvPr/>
        </p:nvPicPr>
        <p:blipFill>
          <a:blip r:embed="rId4" cstate="email"/>
          <a:srcRect t="25002"/>
          <a:stretch>
            <a:fillRect/>
          </a:stretch>
        </p:blipFill>
        <p:spPr bwMode="auto">
          <a:xfrm>
            <a:off x="571472" y="571480"/>
            <a:ext cx="5000660" cy="986946"/>
          </a:xfrm>
          <a:prstGeom prst="rect">
            <a:avLst/>
          </a:prstGeom>
          <a:noFill/>
        </p:spPr>
      </p:pic>
      <p:pic>
        <p:nvPicPr>
          <p:cNvPr id="10" name="Picture 3" descr="C:\Users\Наталья\Desktop\ \Новая папка (6)\img_fonts (13)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1500174"/>
            <a:ext cx="2928958" cy="770778"/>
          </a:xfrm>
          <a:prstGeom prst="rect">
            <a:avLst/>
          </a:prstGeom>
          <a:noFill/>
        </p:spPr>
      </p:pic>
      <p:pic>
        <p:nvPicPr>
          <p:cNvPr id="19" name="Picture 21" descr="C:\Users\Наталья\Desktop\ \Новая папка (6)\img_fonts (19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  <p:pic>
        <p:nvPicPr>
          <p:cNvPr id="14" name="Picture 7" descr="C:\Users\Наталья\Desktop\ \Новая папка (6)\img_fonts (17)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00562" y="5072074"/>
            <a:ext cx="2857520" cy="751979"/>
          </a:xfrm>
          <a:prstGeom prst="rect">
            <a:avLst/>
          </a:prstGeom>
          <a:noFill/>
        </p:spPr>
      </p:pic>
      <p:pic>
        <p:nvPicPr>
          <p:cNvPr id="13" name="Picture 6" descr="C:\Users\Наталья\Desktop\ \Новая папка (6)\img_fonts (16)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857356" y="5072074"/>
            <a:ext cx="2571736" cy="676773"/>
          </a:xfrm>
          <a:prstGeom prst="rect">
            <a:avLst/>
          </a:prstGeom>
          <a:noFill/>
        </p:spPr>
      </p:pic>
      <p:pic>
        <p:nvPicPr>
          <p:cNvPr id="11" name="Picture 4" descr="C:\Users\Наталья\Desktop\ \Новая папка (6)\img_fonts (14)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00034" y="2428868"/>
            <a:ext cx="2428892" cy="639182"/>
          </a:xfrm>
          <a:prstGeom prst="rect">
            <a:avLst/>
          </a:prstGeom>
          <a:noFill/>
        </p:spPr>
      </p:pic>
      <p:pic>
        <p:nvPicPr>
          <p:cNvPr id="12" name="Picture 5" descr="C:\Users\Наталья\Desktop\ \Новая папка (6)\img_fonts (15)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786446" y="2428868"/>
            <a:ext cx="2714644" cy="714380"/>
          </a:xfrm>
          <a:prstGeom prst="rect">
            <a:avLst/>
          </a:prstGeom>
          <a:noFill/>
        </p:spPr>
      </p:pic>
      <p:pic>
        <p:nvPicPr>
          <p:cNvPr id="21" name="Picture 20" descr="C:\Users\Наталья\Desktop\ \Новая папка (6)\img_fonts (12).png">
            <a:hlinkClick r:id="rId17" action="ppaction://hlinksldjump"/>
          </p:cNvPr>
          <p:cNvPicPr>
            <a:picLocks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  <p:pic>
        <p:nvPicPr>
          <p:cNvPr id="2" name="Picture 2" descr="C:\Users\Мохов\Desktop\0000000000\1111111\2641e61c4a88a132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61" y="5005867"/>
            <a:ext cx="88106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охов\Desktop\0000000000\1111111\2641e61c4a88a132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00" y="5025051"/>
            <a:ext cx="88106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Мохов\Desktop\0000000000\1111111\2641e61c4a88a132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" y="2493654"/>
            <a:ext cx="503501" cy="4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Мохов\Desktop\0000000000\1111111\2641e61c4a88a132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55" y="1625636"/>
            <a:ext cx="538901" cy="4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Мохов\Desktop\0000000000\1111111\2641e61c4a88a132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42" y="2564904"/>
            <a:ext cx="503501" cy="4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013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Мохов\Desktop\0000000000\1111111\1799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" y="1"/>
            <a:ext cx="9105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хов\Desktop\0000000000\1111111\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16" y="982536"/>
            <a:ext cx="2420721" cy="18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охов\Desktop\0000000000\1111111\pantera-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38" y="982308"/>
            <a:ext cx="2557667" cy="18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охов\Desktop\0000000000\1111111\tumblr_lwq5vmi6NU1qemz6qo1_5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418766" cy="18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13"/>
          <p:cNvSpPr txBox="1">
            <a:spLocks/>
          </p:cNvSpPr>
          <p:nvPr/>
        </p:nvSpPr>
        <p:spPr>
          <a:xfrm>
            <a:off x="97160" y="4797152"/>
            <a:ext cx="8147248" cy="13290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Спасибо за просмотр!</a:t>
            </a:r>
            <a:endParaRPr lang="ru-RU" sz="3600" dirty="0"/>
          </a:p>
        </p:txBody>
      </p:sp>
      <p:pic>
        <p:nvPicPr>
          <p:cNvPr id="6146" name="Picture 2" descr="C:\Users\Наталья\Desktop\ \Новая папка (6)\оло.png"/>
          <p:cNvPicPr>
            <a:picLocks noChangeAspect="1" noChangeArrowheads="1"/>
          </p:cNvPicPr>
          <p:nvPr/>
        </p:nvPicPr>
        <p:blipFill>
          <a:blip r:embed="rId6" cstate="email">
            <a:grayscl/>
            <a:lum bright="-10000" contrast="20000"/>
          </a:blip>
          <a:srcRect/>
          <a:stretch>
            <a:fillRect/>
          </a:stretch>
        </p:blipFill>
        <p:spPr bwMode="auto">
          <a:xfrm>
            <a:off x="1517083" y="3789040"/>
            <a:ext cx="5706610" cy="3143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17 0  0.031 0.01865  0.031 0.04129  C 0.031 0.06526  0.017 0.0839  0 0.0839  C -0.017 0.0839  -0.031 0.10255  -0.031 0.12519  C -0.031 0.14783  -0.017 0.16647  0 0.16647  C 0.017 0.16647  0.031 0.18512  0.031 0.20776  C 0.031 0.2304  0.017 0.24905  0 0.24905  C -0.017 0.24905  -0.031 0.26769  -0.031 0.29166  C -0.031 0.3143  -0.017 0.33295  0 0.33295  C 0.017 0.33295  0.031 0.3143  0.031 0.29166  C 0.031 0.26769  0.017 0.24905  0 0.24905  C -0.017 0.24905  -0.031 0.2304  -0.031 0.20776  C -0.031 0.18512  -0.017 0.16647  0 0.16647  C 0.017 0.16647  0.031 0.14783  0.031 0.12519  C 0.031 0.10255  0.017 0.0839  0 0.0839  C -0.017 0.0839  -0.031 0.06526  -0.031 0.04129  C -0.031 0.01865  -0.017 0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 \Новая папка (6)\img_fonts (4)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6200" y="785794"/>
            <a:ext cx="2171624" cy="571480"/>
          </a:xfrm>
          <a:prstGeom prst="rect">
            <a:avLst/>
          </a:prstGeom>
          <a:noFill/>
        </p:spPr>
      </p:pic>
      <p:pic>
        <p:nvPicPr>
          <p:cNvPr id="3083" name="Picture 11" descr="C:\Users\Наталья\Desktop\ \Новая папка (6)\img_fonts (5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4849" y="1500174"/>
            <a:ext cx="2143140" cy="563984"/>
          </a:xfrm>
          <a:prstGeom prst="rect">
            <a:avLst/>
          </a:prstGeom>
          <a:noFill/>
        </p:spPr>
      </p:pic>
      <p:pic>
        <p:nvPicPr>
          <p:cNvPr id="3084" name="Picture 12" descr="C:\Users\Наталья\Desktop\ \Новая папка (6)\img_fonts (6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8136" y="2428868"/>
            <a:ext cx="2571736" cy="676773"/>
          </a:xfrm>
          <a:prstGeom prst="rect">
            <a:avLst/>
          </a:prstGeom>
          <a:noFill/>
        </p:spPr>
      </p:pic>
      <p:pic>
        <p:nvPicPr>
          <p:cNvPr id="3085" name="Picture 13" descr="C:\Users\Наталья\Desktop\ \Новая папка (6)\img_fonts (7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82864" y="4929198"/>
            <a:ext cx="1857388" cy="488786"/>
          </a:xfrm>
          <a:prstGeom prst="rect">
            <a:avLst/>
          </a:prstGeom>
          <a:noFill/>
        </p:spPr>
      </p:pic>
      <p:pic>
        <p:nvPicPr>
          <p:cNvPr id="3086" name="Picture 14" descr="C:\Users\Наталья\Desktop\ \Новая папка (6)\img_fonts (8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45286" y="4143380"/>
            <a:ext cx="2214546" cy="582775"/>
          </a:xfrm>
          <a:prstGeom prst="rect">
            <a:avLst/>
          </a:prstGeom>
          <a:noFill/>
        </p:spPr>
      </p:pic>
      <p:pic>
        <p:nvPicPr>
          <p:cNvPr id="3087" name="Picture 15" descr="C:\Users\Наталья\Desktop\ \Новая папка (6)\img_fonts (9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 t="25002"/>
          <a:stretch>
            <a:fillRect/>
          </a:stretch>
        </p:blipFill>
        <p:spPr bwMode="auto">
          <a:xfrm>
            <a:off x="714348" y="5643578"/>
            <a:ext cx="2857520" cy="563969"/>
          </a:xfrm>
          <a:prstGeom prst="rect">
            <a:avLst/>
          </a:prstGeom>
          <a:noFill/>
        </p:spPr>
      </p:pic>
      <p:pic>
        <p:nvPicPr>
          <p:cNvPr id="27" name="Picture 6" descr="C:\Users\Наталья\Desktop\ \Новая папка (6)\img_fonts (3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39418" y="3357562"/>
            <a:ext cx="2000264" cy="526385"/>
          </a:xfrm>
          <a:prstGeom prst="rect">
            <a:avLst/>
          </a:prstGeom>
          <a:noFill/>
        </p:spPr>
      </p:pic>
      <p:pic>
        <p:nvPicPr>
          <p:cNvPr id="32" name="Picture 2" descr="C:\Users\Наталья\Desktop\ \Новая папка (6)\о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571480"/>
            <a:ext cx="993638" cy="1285884"/>
          </a:xfrm>
          <a:prstGeom prst="rect">
            <a:avLst/>
          </a:prstGeom>
          <a:noFill/>
        </p:spPr>
      </p:pic>
      <p:pic>
        <p:nvPicPr>
          <p:cNvPr id="3091" name="Picture 19" descr="C:\Users\Наталья\Desktop\ \Новая папка (6)\хи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552205" y="1214422"/>
            <a:ext cx="1071570" cy="1285884"/>
          </a:xfrm>
          <a:prstGeom prst="rect">
            <a:avLst/>
          </a:prstGeom>
          <a:noFill/>
        </p:spPr>
      </p:pic>
      <p:pic>
        <p:nvPicPr>
          <p:cNvPr id="42" name="Picture 2" descr="C:\Users\Наталья\Desktop\ \Новая папка (6)\о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2071678"/>
            <a:ext cx="993638" cy="1285884"/>
          </a:xfrm>
          <a:prstGeom prst="rect">
            <a:avLst/>
          </a:prstGeom>
          <a:noFill/>
        </p:spPr>
      </p:pic>
      <p:pic>
        <p:nvPicPr>
          <p:cNvPr id="43" name="Picture 2" descr="C:\Users\Наталья\Desktop\ \Новая папка (6)\о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3786190"/>
            <a:ext cx="993638" cy="1285884"/>
          </a:xfrm>
          <a:prstGeom prst="rect">
            <a:avLst/>
          </a:prstGeom>
          <a:noFill/>
        </p:spPr>
      </p:pic>
      <p:pic>
        <p:nvPicPr>
          <p:cNvPr id="44" name="Picture 19" descr="C:\Users\Наталья\Desktop\ \Новая папка (6)\хи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596774" y="2928934"/>
            <a:ext cx="1071570" cy="1285884"/>
          </a:xfrm>
          <a:prstGeom prst="rect">
            <a:avLst/>
          </a:prstGeom>
          <a:noFill/>
        </p:spPr>
      </p:pic>
      <p:pic>
        <p:nvPicPr>
          <p:cNvPr id="45" name="Picture 19" descr="C:\Users\Наталья\Desktop\ \Новая папка (6)\хи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668782" y="4500570"/>
            <a:ext cx="1071570" cy="1285884"/>
          </a:xfrm>
          <a:prstGeom prst="rect">
            <a:avLst/>
          </a:prstGeom>
          <a:noFill/>
        </p:spPr>
      </p:pic>
      <p:pic>
        <p:nvPicPr>
          <p:cNvPr id="22" name="Picture 21" descr="C:\Users\Наталья\Desktop\ \Новая папка (6)\img_fonts (19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Группа основалась в 1981 году под влиянием популярной на тот моментом группы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KISS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. Парни играли тогда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глэм-метал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и одевалась как следует – узкие лосины и обтягивающие футболки в сочетании с длинными пушистыми волосами.</a:t>
            </a:r>
          </a:p>
          <a:p>
            <a:endParaRPr lang="ru-RU" dirty="0"/>
          </a:p>
        </p:txBody>
      </p:sp>
      <p:pic>
        <p:nvPicPr>
          <p:cNvPr id="15" name="Picture 2" descr="C:\Users\Наталья\Desktop\ \Новая папка (6)\img_fonts (4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3257573" cy="857256"/>
          </a:xfrm>
          <a:prstGeom prst="rect">
            <a:avLst/>
          </a:prstGeom>
          <a:noFill/>
        </p:spPr>
      </p:pic>
      <p:pic>
        <p:nvPicPr>
          <p:cNvPr id="2050" name="Picture 2" descr="C:\Users\Наталья\Desktop\ \Новая папка (6)\ююю.pn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 rot="510381">
            <a:off x="4458913" y="2348723"/>
            <a:ext cx="6927389" cy="3815664"/>
          </a:xfrm>
          <a:prstGeom prst="rect">
            <a:avLst/>
          </a:prstGeom>
          <a:noFill/>
        </p:spPr>
      </p:pic>
      <p:pic>
        <p:nvPicPr>
          <p:cNvPr id="11" name="Picture 21" descr="C:\Users\Наталья\Desktop\ \Новая папка (6)\img_fonts (19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  <p:pic>
        <p:nvPicPr>
          <p:cNvPr id="8" name="Picture 20" descr="C:\Users\Наталья\Desktop\ \Новая папка (6)\img_fonts (12).png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43050"/>
            <a:ext cx="5857916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Популярный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глэм-метал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потух на глазах и в рок-музыку ворвалась агрессия. Ребята из «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глэмовской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Pantera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» решили сделать просто 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безбашенную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Pantera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. А для этого достаточно было взять в качестве нового вокалиста Фила Ансельмо. который в последствии стал лицом группы. 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9" name="Picture 11" descr="C:\Users\Наталья\Desktop\ \Новая папка (6)\img_fonts (5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3771929" cy="992612"/>
          </a:xfrm>
          <a:prstGeom prst="rect">
            <a:avLst/>
          </a:prstGeom>
          <a:noFill/>
        </p:spPr>
      </p:pic>
      <p:pic>
        <p:nvPicPr>
          <p:cNvPr id="14" name="Picture 21" descr="C:\Users\Наталья\Desktop\ \Новая папка (6)\img_fonts (19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  <p:pic>
        <p:nvPicPr>
          <p:cNvPr id="3074" name="Picture 2" descr="C:\Users\Наталья\Desktop\ \Новая папка (6)\иииииииии.pn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807957" y="2071678"/>
            <a:ext cx="3336043" cy="3929090"/>
          </a:xfrm>
          <a:prstGeom prst="rect">
            <a:avLst/>
          </a:prstGeom>
          <a:noFill/>
        </p:spPr>
      </p:pic>
      <p:pic>
        <p:nvPicPr>
          <p:cNvPr id="8" name="Picture 20" descr="C:\Users\Наталья\Desktop\ \Новая папка (6)\img_fonts (12).png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7061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571612"/>
            <a:ext cx="6015612" cy="490063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Schoolbook" pitchFamily="18" charset="0"/>
              </a:rPr>
              <a:t>Cowboys from Hell 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и </a:t>
            </a:r>
            <a:r>
              <a:rPr lang="en-US" sz="2800" b="1" dirty="0" smtClean="0">
                <a:solidFill>
                  <a:schemeClr val="bg1"/>
                </a:solidFill>
                <a:latin typeface="Century Schoolbook" pitchFamily="18" charset="0"/>
              </a:rPr>
              <a:t>Vulgar Display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of Power 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обеспечили группе реальную популярность. О них говорили, что популярность выпала им на голову внезапно. Но сколько они до этого работали! Их музыка в то время была революцией – они создали новый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поджанр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трэш-метала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9" name="Picture 3" descr="C:\Users\Наталья\Desktop\ \Новая папка (6)\оро.pn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 t="-22718"/>
          <a:stretch>
            <a:fillRect/>
          </a:stretch>
        </p:blipFill>
        <p:spPr bwMode="auto">
          <a:xfrm>
            <a:off x="5072034" y="0"/>
            <a:ext cx="4071966" cy="6146479"/>
          </a:xfrm>
          <a:prstGeom prst="rect">
            <a:avLst/>
          </a:prstGeom>
          <a:noFill/>
        </p:spPr>
      </p:pic>
      <p:pic>
        <p:nvPicPr>
          <p:cNvPr id="10" name="Picture 12" descr="C:\Users\Наталья\Desktop\ \Новая папка (6)\img_fonts (6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7166"/>
            <a:ext cx="4614892" cy="1214446"/>
          </a:xfrm>
          <a:prstGeom prst="rect">
            <a:avLst/>
          </a:prstGeom>
          <a:noFill/>
        </p:spPr>
      </p:pic>
      <p:pic>
        <p:nvPicPr>
          <p:cNvPr id="14" name="Picture 21" descr="C:\Users\Наталья\Desktop\ \Новая папка (6)\img_fonts (19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  <p:pic>
        <p:nvPicPr>
          <p:cNvPr id="11" name="Picture 20" descr="C:\Users\Наталья\Desktop\ \Новая папка (6)\img_fonts (12).png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714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Гладко и мягко ничего ни у кого не получается. В самом рассвете сил и карьеры 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Pantera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терпит удар – Ансельмо, лицо группы, резко меняет своё поведение. Явной причины не было видно. Позже оказалось, что он принимает героин. У Фила случилась передозировка, как и у всех наркоманов. Причины принимать наркотики у него на это свои – сильные боли в спине из-за травмы на выступлении. А ведь все мы понимаем, как прыгает и трясет головой Ансельмо.</a:t>
            </a:r>
            <a:endParaRPr lang="ru-RU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9" name="Picture 6" descr="C:\Users\Наталья\Desktop\ \Новая папка (6)\img_fonts (3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3" y="567720"/>
            <a:ext cx="3643339" cy="958773"/>
          </a:xfrm>
          <a:prstGeom prst="rect">
            <a:avLst/>
          </a:prstGeom>
          <a:noFill/>
        </p:spPr>
      </p:pic>
      <p:pic>
        <p:nvPicPr>
          <p:cNvPr id="10" name="Picture 2" descr="C:\Users\Наталья\Desktop\ \Новая папка (6)\Без имени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628800"/>
            <a:ext cx="3429024" cy="4579937"/>
          </a:xfrm>
          <a:prstGeom prst="rect">
            <a:avLst/>
          </a:prstGeom>
          <a:noFill/>
        </p:spPr>
      </p:pic>
      <p:pic>
        <p:nvPicPr>
          <p:cNvPr id="15" name="Picture 21" descr="C:\Users\Наталья\Desktop\ \Новая папка (6)\img_fonts (19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  <p:pic>
        <p:nvPicPr>
          <p:cNvPr id="11" name="Picture 20" descr="C:\Users\Наталья\Desktop\ \Новая папка (6)\img_fonts (12).png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8190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Ребята уже в середине 90-х понимали – это начало конца. Последующие три альбома не имели такого огромного коммерческого успеха, как предыдущие творения. Фил отдалился от коллектива окончательно, хотя убеждал и клялся, что наркотики бросил и ради команды пойдет на всё.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9" name="Picture 14" descr="C:\Users\Наталья\Desktop\ \Новая папка (6)\img_fonts (8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642918"/>
            <a:ext cx="3300405" cy="868527"/>
          </a:xfrm>
          <a:prstGeom prst="rect">
            <a:avLst/>
          </a:prstGeom>
          <a:noFill/>
        </p:spPr>
      </p:pic>
      <p:pic>
        <p:nvPicPr>
          <p:cNvPr id="11" name="Picture 3" descr="C:\Users\Наталья\Desktop\ \Новая папка (6)\ь.pn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084168" y="1772816"/>
            <a:ext cx="2819744" cy="4075783"/>
          </a:xfrm>
          <a:prstGeom prst="rect">
            <a:avLst/>
          </a:prstGeom>
          <a:noFill/>
        </p:spPr>
      </p:pic>
      <p:pic>
        <p:nvPicPr>
          <p:cNvPr id="12" name="Picture 20" descr="C:\Users\Наталья\Desktop\ \Новая папка (6)\img_fonts (12).png">
            <a:hlinkClick r:id="rId4" action="ppaction://hlinksldjump"/>
          </p:cNvPr>
          <p:cNvPicPr>
            <a:picLocks noChangeArrowheads="1"/>
          </p:cNvPicPr>
          <p:nvPr/>
        </p:nvPicPr>
        <p:blipFill rotWithShape="1">
          <a:blip r:embed="rId5" cstate="email"/>
          <a:srcRect r="26526"/>
          <a:stretch/>
        </p:blipFill>
        <p:spPr bwMode="auto">
          <a:xfrm>
            <a:off x="-47987" y="6267444"/>
            <a:ext cx="1595651" cy="532800"/>
          </a:xfrm>
          <a:prstGeom prst="rect">
            <a:avLst/>
          </a:prstGeom>
          <a:noFill/>
        </p:spPr>
      </p:pic>
      <p:pic>
        <p:nvPicPr>
          <p:cNvPr id="13" name="Picture 21" descr="C:\Users\Наталья\Desktop\ \Новая папка (6)\img_fonts (19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5006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700808"/>
            <a:ext cx="558299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Damageplan</a:t>
            </a:r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 (новая группа </a:t>
            </a:r>
            <a:r>
              <a:rPr lang="ru-RU" dirty="0" err="1" smtClean="0">
                <a:solidFill>
                  <a:schemeClr val="bg1"/>
                </a:solidFill>
                <a:latin typeface="Century Schoolbook" pitchFamily="18" charset="0"/>
              </a:rPr>
              <a:t>Дарелла</a:t>
            </a:r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 и Пола) начали, как обычно, свой обыкновенный концерт, в каком-то обыкновенном баре. Но тут к сцене решительным шагом приближается человек с оружием в руках. Выстрелы и чей-то крик. Был убит </a:t>
            </a:r>
            <a:r>
              <a:rPr lang="ru-RU" dirty="0" err="1" smtClean="0">
                <a:solidFill>
                  <a:schemeClr val="bg1"/>
                </a:solidFill>
                <a:latin typeface="Century Schoolbook" pitchFamily="18" charset="0"/>
              </a:rPr>
              <a:t>Дарелла</a:t>
            </a:r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. Позже выяснилось, что убийца хотел перестрелять всех бывших участников </a:t>
            </a:r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Pantera</a:t>
            </a:r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. Семь пуль в затылок – это благодарность за музыку </a:t>
            </a:r>
            <a:r>
              <a:rPr lang="ru-RU" dirty="0" err="1" smtClean="0">
                <a:solidFill>
                  <a:schemeClr val="bg1"/>
                </a:solidFill>
                <a:latin typeface="Century Schoolbook" pitchFamily="18" charset="0"/>
              </a:rPr>
              <a:t>Дарелла</a:t>
            </a:r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. 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9" name="Picture 13" descr="C:\Users\Наталья\Desktop\ \Новая папка (6)\img_fonts (7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3128984" cy="823417"/>
          </a:xfrm>
          <a:prstGeom prst="rect">
            <a:avLst/>
          </a:prstGeom>
          <a:noFill/>
        </p:spPr>
      </p:pic>
      <p:pic>
        <p:nvPicPr>
          <p:cNvPr id="8194" name="Picture 2" descr="C:\Users\Наталья\Desktop\ \Новая папка (6)\дю.pn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781235" y="934244"/>
            <a:ext cx="3571868" cy="4857760"/>
          </a:xfrm>
          <a:prstGeom prst="rect">
            <a:avLst/>
          </a:prstGeom>
          <a:noFill/>
        </p:spPr>
      </p:pic>
      <p:pic>
        <p:nvPicPr>
          <p:cNvPr id="11" name="Picture 20" descr="C:\Users\Наталья\Desktop\ \Новая папка (6)\img_fonts (12).png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547664" y="6275412"/>
            <a:ext cx="648072" cy="50400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1" descr="C:\Users\Наталья\Desktop\ \Новая папка (6)\img_fonts (19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714488"/>
            <a:ext cx="572815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На похоронах гения гитарных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риффов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были все. Все кто можно, но среди толпы не было Фила Ансельмо. Они часто ссорились через прессу, а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Дарелл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не выдержал и прекратил общение. Фил звонил в тот день невесте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Дарелла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. он ревел в трубку и просил прощения, но невеста была холодна. </a:t>
            </a:r>
            <a:r>
              <a:rPr lang="ru-RU" sz="2800" dirty="0" err="1" smtClean="0">
                <a:solidFill>
                  <a:schemeClr val="bg1"/>
                </a:solidFill>
                <a:latin typeface="Century Schoolbook" pitchFamily="18" charset="0"/>
              </a:rPr>
              <a:t>Дарелл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 раньше звонил Филу и интересовался им, и скучал по нему, а тот игнорировал, а сейчас было поздно…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7171" name="Picture 3" descr="C:\Users\Наталья\Desktop\ \Новая папка (6)\дддддддд.pn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929322" y="1571612"/>
            <a:ext cx="3082992" cy="4521684"/>
          </a:xfrm>
          <a:prstGeom prst="rect">
            <a:avLst/>
          </a:prstGeom>
          <a:noFill/>
        </p:spPr>
      </p:pic>
      <p:pic>
        <p:nvPicPr>
          <p:cNvPr id="12" name="Picture 21" descr="C:\Users\Наталья\Desktop\ \Новая папка (6)\img_fonts (19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9104" y="6259343"/>
            <a:ext cx="2274896" cy="598657"/>
          </a:xfrm>
          <a:prstGeom prst="rect">
            <a:avLst/>
          </a:prstGeom>
          <a:noFill/>
        </p:spPr>
      </p:pic>
      <p:pic>
        <p:nvPicPr>
          <p:cNvPr id="9" name="Picture 20" descr="C:\Users\Наталья\Desktop\ \Новая папка (6)\img_fonts (12).png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7987" y="6267444"/>
            <a:ext cx="2171715" cy="532800"/>
          </a:xfrm>
          <a:prstGeom prst="rect">
            <a:avLst/>
          </a:prstGeom>
          <a:noFill/>
        </p:spPr>
      </p:pic>
      <p:pic>
        <p:nvPicPr>
          <p:cNvPr id="7" name="Picture 13" descr="C:\Users\Наталья\Desktop\ \Новая папка (6)\img_fonts (7)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642918"/>
            <a:ext cx="3128984" cy="8234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427</Words>
  <Application>Microsoft Office PowerPoint</Application>
  <PresentationFormat>Экран (4:3)</PresentationFormat>
  <Paragraphs>13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"МБУО"№2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Мохов</cp:lastModifiedBy>
  <cp:revision>104</cp:revision>
  <dcterms:created xsi:type="dcterms:W3CDTF">2014-04-21T07:29:59Z</dcterms:created>
  <dcterms:modified xsi:type="dcterms:W3CDTF">2014-06-24T05:43:30Z</dcterms:modified>
</cp:coreProperties>
</file>