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5" r:id="rId2"/>
    <p:sldId id="267" r:id="rId3"/>
    <p:sldId id="263" r:id="rId4"/>
    <p:sldId id="262" r:id="rId5"/>
    <p:sldId id="260" r:id="rId6"/>
    <p:sldId id="270" r:id="rId7"/>
    <p:sldId id="257" r:id="rId8"/>
    <p:sldId id="259" r:id="rId9"/>
    <p:sldId id="264" r:id="rId10"/>
    <p:sldId id="278" r:id="rId11"/>
    <p:sldId id="277" r:id="rId12"/>
    <p:sldId id="293" r:id="rId13"/>
    <p:sldId id="294" r:id="rId14"/>
    <p:sldId id="287" r:id="rId15"/>
    <p:sldId id="298" r:id="rId16"/>
    <p:sldId id="295" r:id="rId17"/>
    <p:sldId id="301" r:id="rId18"/>
    <p:sldId id="296" r:id="rId19"/>
    <p:sldId id="299" r:id="rId20"/>
    <p:sldId id="297" r:id="rId21"/>
    <p:sldId id="300" r:id="rId22"/>
    <p:sldId id="26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921F08"/>
    <a:srgbClr val="F7EDE9"/>
    <a:srgbClr val="B2A472"/>
    <a:srgbClr val="5C5332"/>
    <a:srgbClr val="847748"/>
    <a:srgbClr val="EBE6A3"/>
    <a:srgbClr val="EBE567"/>
    <a:srgbClr val="FBF1EB"/>
    <a:srgbClr val="FDF8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80" autoAdjust="0"/>
    <p:restoredTop sz="94660"/>
  </p:normalViewPr>
  <p:slideViewPr>
    <p:cSldViewPr>
      <p:cViewPr>
        <p:scale>
          <a:sx n="80" d="100"/>
          <a:sy n="80" d="100"/>
        </p:scale>
        <p:origin x="-1470"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F33BD-D55B-48C7-A651-957531821992}" type="datetimeFigureOut">
              <a:rPr lang="ru-RU" smtClean="0"/>
              <a:pPr/>
              <a:t>26.06.2014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6B811E-2311-4B03-A4A5-70A823736A64}" type="slidenum">
              <a:rPr lang="ru-RU" smtClean="0"/>
              <a:pPr/>
              <a:t>‹#›</a:t>
            </a:fld>
            <a:endParaRPr lang="ru-RU"/>
          </a:p>
        </p:txBody>
      </p:sp>
    </p:spTree>
    <p:extLst>
      <p:ext uri="{BB962C8B-B14F-4D97-AF65-F5344CB8AC3E}">
        <p14:creationId xmlns:p14="http://schemas.microsoft.com/office/powerpoint/2010/main" val="153253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26.06.2014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альный текст">
    <p:spTree>
      <p:nvGrpSpPr>
        <p:cNvPr id="1" name=""/>
        <p:cNvGrpSpPr/>
        <p:nvPr/>
      </p:nvGrpSpPr>
      <p:grpSpPr>
        <a:xfrm>
          <a:off x="0" y="0"/>
          <a:ext cx="0" cy="0"/>
          <a:chOff x="0" y="0"/>
          <a:chExt cx="0" cy="0"/>
        </a:xfrm>
      </p:grpSpPr>
      <p:pic>
        <p:nvPicPr>
          <p:cNvPr id="7" name="Рисунок 6" descr="brick_нгуц5нкtexture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947"/>
            <a:ext cx="9144000" cy="6858000"/>
          </a:xfrm>
          <a:prstGeom prst="rect">
            <a:avLst/>
          </a:prstGeom>
        </p:spPr>
      </p:pic>
      <p:sp>
        <p:nvSpPr>
          <p:cNvPr id="4" name="Дата 3"/>
          <p:cNvSpPr>
            <a:spLocks noGrp="1"/>
          </p:cNvSpPr>
          <p:nvPr>
            <p:ph type="dt" sz="half" idx="10"/>
          </p:nvPr>
        </p:nvSpPr>
        <p:spPr/>
        <p:txBody>
          <a:bodyPr/>
          <a:lstStyle>
            <a:extLst/>
          </a:lstStyle>
          <a:p>
            <a:fld id="{5B106E36-FD25-4E2D-B0AA-010F637433A0}" type="datetimeFigureOut">
              <a:rPr lang="ru-RU" smtClean="0"/>
              <a:pPr/>
              <a:t>26.06.2014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Вертикальный заголовок и текст">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pic>
        <p:nvPicPr>
          <p:cNvPr id="7" name="Содержимое 3" descr="32869399_Magrit7.png"/>
          <p:cNvPicPr>
            <a:picLocks noChangeAspect="1"/>
          </p:cNvPicPr>
          <p:nvPr userDrawn="1"/>
        </p:nvPicPr>
        <p:blipFill>
          <a:blip r:embed="rId2" cstate="print"/>
          <a:stretch>
            <a:fillRect/>
          </a:stretch>
        </p:blipFill>
        <p:spPr>
          <a:xfrm>
            <a:off x="0" y="1785926"/>
            <a:ext cx="8143900" cy="5072074"/>
          </a:xfrm>
          <a:prstGeom prst="rect">
            <a:avLst/>
          </a:prstGeom>
        </p:spPr>
      </p:pic>
      <p:pic>
        <p:nvPicPr>
          <p:cNvPr id="8" name="Рисунок 7" descr="Безпсто-имени-1.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910179" y="1665633"/>
            <a:ext cx="6895774" cy="35718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26.06.2014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26.06.2014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26.06.2014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26.06.2014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extLst/>
          </a:lstStyle>
          <a:p>
            <a:fld id="{5B106E36-FD25-4E2D-B0AA-010F637433A0}" type="datetimeFigureOut">
              <a:rPr lang="ru-RU" smtClean="0"/>
              <a:pPr/>
              <a:t>26.06.2014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pic>
        <p:nvPicPr>
          <p:cNvPr id="8" name="Рисунок 7" descr="brick_нкtexture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32" y="-12312"/>
            <a:ext cx="9144000" cy="6870312"/>
          </a:xfrm>
          <a:prstGeom prst="rect">
            <a:avLst/>
          </a:prstGeom>
          <a:solidFill>
            <a:schemeClr val="accent4">
              <a:lumMod val="1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26.06.2014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6.xml"/><Relationship Id="rId7"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slide" Target="slide14.xml"/><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8.jpeg"/><Relationship Id="rId7"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image" Target="../media/image19.png"/><Relationship Id="rId10" Type="http://schemas.openxmlformats.org/officeDocument/2006/relationships/slide" Target="slide12.xml"/><Relationship Id="rId4" Type="http://schemas.openxmlformats.org/officeDocument/2006/relationships/slide" Target="slide20.xml"/><Relationship Id="rId9"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slide" Target="slide1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24.jpeg"/><Relationship Id="rId2" Type="http://schemas.openxmlformats.org/officeDocument/2006/relationships/image" Target="../media/image26.jpe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slide" Target="slide1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7.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0.xml"/><Relationship Id="rId6" Type="http://schemas.openxmlformats.org/officeDocument/2006/relationships/slide" Target="slide19.xml"/><Relationship Id="rId5" Type="http://schemas.openxmlformats.org/officeDocument/2006/relationships/image" Target="../media/image19.png"/><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24.jpeg"/><Relationship Id="rId2" Type="http://schemas.openxmlformats.org/officeDocument/2006/relationships/image" Target="../media/image28.jpe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slide" Target="slide2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taratel.com/pictures/magritte/main.htm" TargetMode="External"/><Relationship Id="rId7" Type="http://schemas.openxmlformats.org/officeDocument/2006/relationships/hyperlink" Target="http://www.abcgallery.com/M/magritte/magritte-3.html" TargetMode="External"/><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hyperlink" Target="http://moikompas.ru/compas/renemagritt" TargetMode="External"/><Relationship Id="rId5" Type="http://schemas.openxmlformats.org/officeDocument/2006/relationships/hyperlink" Target="http://gallerix.ru/storeroom/656483613" TargetMode="External"/><Relationship Id="rId4" Type="http://schemas.openxmlformats.org/officeDocument/2006/relationships/hyperlink" Target="http://ec-dejavu.ru/m/Magritte.html"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slide" Target="slide1.xml"/><Relationship Id="rId4"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1.xml"/><Relationship Id="rId5" Type="http://schemas.openxmlformats.org/officeDocument/2006/relationships/slide" Target="slide1.xml"/><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1.xml"/><Relationship Id="rId5" Type="http://schemas.openxmlformats.org/officeDocument/2006/relationships/slide" Target="slide1.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1.xml"/><Relationship Id="rId5" Type="http://schemas.openxmlformats.org/officeDocument/2006/relationships/slide" Target="slide1.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gроoom.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429" y="5110"/>
            <a:ext cx="9144000" cy="6858000"/>
          </a:xfrm>
        </p:spPr>
      </p:pic>
      <p:sp>
        <p:nvSpPr>
          <p:cNvPr id="6" name="TextBox 5"/>
          <p:cNvSpPr txBox="1"/>
          <p:nvPr/>
        </p:nvSpPr>
        <p:spPr>
          <a:xfrm rot="20556309">
            <a:off x="2432150" y="3583848"/>
            <a:ext cx="4610508" cy="1323439"/>
          </a:xfrm>
          <a:prstGeom prst="rect">
            <a:avLst/>
          </a:prstGeom>
          <a:noFill/>
        </p:spPr>
        <p:txBody>
          <a:bodyPr wrap="none" rtlCol="0">
            <a:noAutofit/>
          </a:bodyPr>
          <a:lstStyle/>
          <a:p>
            <a:pPr algn="r"/>
            <a:r>
              <a:rPr lang="ru-RU" sz="2800" i="1" dirty="0" smtClean="0">
                <a:solidFill>
                  <a:srgbClr val="921F08"/>
                </a:solidFill>
                <a:effectLst>
                  <a:innerShdw blurRad="63500" dist="50800" dir="18900000">
                    <a:prstClr val="black">
                      <a:alpha val="50000"/>
                    </a:prstClr>
                  </a:innerShdw>
                </a:effectLst>
                <a:latin typeface="+mj-lt"/>
                <a:ea typeface="Adobe Fan Heiti Std B" pitchFamily="34" charset="-128"/>
                <a:cs typeface="Aharoni" pitchFamily="2" charset="-79"/>
              </a:rPr>
              <a:t>Автор: </a:t>
            </a:r>
            <a:r>
              <a:rPr lang="ru-RU" sz="2800" i="1" dirty="0" err="1" smtClean="0">
                <a:solidFill>
                  <a:srgbClr val="921F08"/>
                </a:solidFill>
                <a:effectLst>
                  <a:innerShdw blurRad="63500" dist="50800" dir="18900000">
                    <a:prstClr val="black">
                      <a:alpha val="50000"/>
                    </a:prstClr>
                  </a:innerShdw>
                </a:effectLst>
                <a:latin typeface="+mj-lt"/>
                <a:ea typeface="Adobe Fan Heiti Std B" pitchFamily="34" charset="-128"/>
                <a:cs typeface="Aharoni" pitchFamily="2" charset="-79"/>
              </a:rPr>
              <a:t>Парапанова</a:t>
            </a:r>
            <a:r>
              <a:rPr lang="ru-RU" sz="2800" i="1" dirty="0" smtClean="0">
                <a:solidFill>
                  <a:srgbClr val="921F08"/>
                </a:solidFill>
                <a:effectLst>
                  <a:innerShdw blurRad="63500" dist="50800" dir="18900000">
                    <a:prstClr val="black">
                      <a:alpha val="50000"/>
                    </a:prstClr>
                  </a:innerShdw>
                </a:effectLst>
                <a:latin typeface="+mj-lt"/>
                <a:ea typeface="Adobe Fan Heiti Std B" pitchFamily="34" charset="-128"/>
                <a:cs typeface="Aharoni" pitchFamily="2" charset="-79"/>
              </a:rPr>
              <a:t> Мария,</a:t>
            </a:r>
          </a:p>
          <a:p>
            <a:pPr algn="r"/>
            <a:r>
              <a:rPr lang="ru-RU" sz="2800" i="1" dirty="0" smtClean="0">
                <a:solidFill>
                  <a:srgbClr val="921F08"/>
                </a:solidFill>
                <a:effectLst>
                  <a:innerShdw blurRad="63500" dist="50800" dir="18900000">
                    <a:prstClr val="black">
                      <a:alpha val="50000"/>
                    </a:prstClr>
                  </a:innerShdw>
                </a:effectLst>
                <a:latin typeface="+mj-lt"/>
                <a:ea typeface="Adobe Fan Heiti Std B" pitchFamily="34" charset="-128"/>
                <a:cs typeface="Aharoni" pitchFamily="2" charset="-79"/>
              </a:rPr>
              <a:t>11а класс, МБОУ «Лицей № 2»,</a:t>
            </a:r>
            <a:br>
              <a:rPr lang="ru-RU" sz="2800" i="1" dirty="0" smtClean="0">
                <a:solidFill>
                  <a:srgbClr val="921F08"/>
                </a:solidFill>
                <a:effectLst>
                  <a:innerShdw blurRad="63500" dist="50800" dir="18900000">
                    <a:prstClr val="black">
                      <a:alpha val="50000"/>
                    </a:prstClr>
                  </a:innerShdw>
                </a:effectLst>
                <a:latin typeface="+mj-lt"/>
                <a:ea typeface="Adobe Fan Heiti Std B" pitchFamily="34" charset="-128"/>
                <a:cs typeface="Aharoni" pitchFamily="2" charset="-79"/>
              </a:rPr>
            </a:br>
            <a:r>
              <a:rPr lang="ru-RU" sz="2800" i="1" dirty="0" smtClean="0">
                <a:solidFill>
                  <a:srgbClr val="921F08"/>
                </a:solidFill>
                <a:effectLst>
                  <a:innerShdw blurRad="63500" dist="50800" dir="18900000">
                    <a:prstClr val="black">
                      <a:alpha val="50000"/>
                    </a:prstClr>
                  </a:innerShdw>
                </a:effectLst>
                <a:latin typeface="+mj-lt"/>
                <a:ea typeface="Adobe Fan Heiti Std B" pitchFamily="34" charset="-128"/>
                <a:cs typeface="Aharoni" pitchFamily="2" charset="-79"/>
              </a:rPr>
              <a:t>г. Нижневартовск, апрель 2014 г.</a:t>
            </a:r>
            <a:endParaRPr lang="ru-RU" sz="2800" i="1" dirty="0">
              <a:solidFill>
                <a:srgbClr val="921F08"/>
              </a:solidFill>
              <a:effectLst>
                <a:innerShdw blurRad="63500" dist="50800" dir="18900000">
                  <a:prstClr val="black">
                    <a:alpha val="50000"/>
                  </a:prstClr>
                </a:innerShdw>
              </a:effectLst>
              <a:latin typeface="+mj-lt"/>
              <a:ea typeface="Adobe Fan Heiti Std B" pitchFamily="34" charset="-128"/>
              <a:cs typeface="Aharoni" pitchFamily="2" charset="-79"/>
            </a:endParaRPr>
          </a:p>
        </p:txBody>
      </p:sp>
      <p:pic>
        <p:nvPicPr>
          <p:cNvPr id="5" name="Рисунок 4" descr="img122пк712980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204574">
            <a:off x="6160939" y="4740453"/>
            <a:ext cx="3187759" cy="2552863"/>
          </a:xfrm>
          <a:prstGeom prst="rect">
            <a:avLst/>
          </a:prstGeom>
        </p:spPr>
      </p:pic>
      <p:sp>
        <p:nvSpPr>
          <p:cNvPr id="7" name="Прямоугольник 6"/>
          <p:cNvSpPr/>
          <p:nvPr/>
        </p:nvSpPr>
        <p:spPr>
          <a:xfrm rot="20483927">
            <a:off x="7081854" y="5438788"/>
            <a:ext cx="92869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rot="20129205">
            <a:off x="7445707" y="6285960"/>
            <a:ext cx="1116422" cy="396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rot="20181000">
            <a:off x="6900032" y="5287673"/>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rot="20181000">
            <a:off x="7185784" y="5644864"/>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hlinkClick r:id="rId4" action="ppaction://hlinksldjump" tooltip="Просмотр картинной галереи"/>
          </p:cNvPr>
          <p:cNvSpPr txBox="1"/>
          <p:nvPr/>
        </p:nvSpPr>
        <p:spPr>
          <a:xfrm rot="20094004">
            <a:off x="6698690" y="5359600"/>
            <a:ext cx="982847" cy="400110"/>
          </a:xfrm>
          <a:prstGeom prst="rect">
            <a:avLst/>
          </a:prstGeom>
          <a:noFill/>
        </p:spPr>
        <p:txBody>
          <a:bodyPr wrap="square" rtlCol="0">
            <a:spAutoFit/>
          </a:bodyPr>
          <a:lstStyle/>
          <a:p>
            <a:pPr algn="ctr"/>
            <a:r>
              <a:rPr lang="ru-RU" sz="2000" b="1" dirty="0" smtClean="0">
                <a:solidFill>
                  <a:schemeClr val="accent6">
                    <a:lumMod val="75000"/>
                  </a:schemeClr>
                </a:solidFill>
              </a:rPr>
              <a:t>Музей</a:t>
            </a:r>
            <a:endParaRPr lang="ru-RU" sz="2000" b="1" dirty="0">
              <a:solidFill>
                <a:schemeClr val="accent6">
                  <a:lumMod val="75000"/>
                </a:schemeClr>
              </a:solidFill>
            </a:endParaRPr>
          </a:p>
        </p:txBody>
      </p:sp>
      <p:sp>
        <p:nvSpPr>
          <p:cNvPr id="12" name="TextBox 11"/>
          <p:cNvSpPr txBox="1"/>
          <p:nvPr/>
        </p:nvSpPr>
        <p:spPr>
          <a:xfrm rot="20094004">
            <a:off x="7543764" y="5359598"/>
            <a:ext cx="1002198" cy="400110"/>
          </a:xfrm>
          <a:prstGeom prst="rect">
            <a:avLst/>
          </a:prstGeom>
          <a:noFill/>
        </p:spPr>
        <p:txBody>
          <a:bodyPr wrap="none" rtlCol="0">
            <a:spAutoFit/>
          </a:bodyPr>
          <a:lstStyle/>
          <a:p>
            <a:pPr algn="ctr"/>
            <a:r>
              <a:rPr lang="ru-RU" sz="2000" b="1" dirty="0" smtClean="0">
                <a:solidFill>
                  <a:schemeClr val="accent6">
                    <a:lumMod val="40000"/>
                    <a:lumOff val="60000"/>
                  </a:schemeClr>
                </a:solidFill>
              </a:rPr>
              <a:t>Домой</a:t>
            </a:r>
            <a:endParaRPr lang="ru-RU" sz="2000" b="1" dirty="0">
              <a:solidFill>
                <a:schemeClr val="accent6">
                  <a:lumMod val="40000"/>
                  <a:lumOff val="60000"/>
                </a:schemeClr>
              </a:solidFill>
            </a:endParaRPr>
          </a:p>
        </p:txBody>
      </p:sp>
      <p:sp>
        <p:nvSpPr>
          <p:cNvPr id="13" name="Стрелка вправо 12">
            <a:hlinkClick r:id="" action="ppaction://hlinkshowjump?jump=nextslide" tooltip="Вперед"/>
          </p:cNvPr>
          <p:cNvSpPr/>
          <p:nvPr/>
        </p:nvSpPr>
        <p:spPr>
          <a:xfrm rot="20094004">
            <a:off x="8456517" y="6077339"/>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9294004">
            <a:off x="8043613" y="6266546"/>
            <a:ext cx="336845" cy="230161"/>
          </a:xfrm>
          <a:prstGeom prst="rightArrow">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15" name="TextBox 14">
            <a:hlinkClick r:id="" action="ppaction://hlinkshowjump?jump=lastslide" tooltip="Выход из презентации с просмотром Информационных ресурсов"/>
          </p:cNvPr>
          <p:cNvSpPr txBox="1"/>
          <p:nvPr/>
        </p:nvSpPr>
        <p:spPr>
          <a:xfrm rot="20094004">
            <a:off x="7028946" y="6078654"/>
            <a:ext cx="979756" cy="400110"/>
          </a:xfrm>
          <a:prstGeom prst="rect">
            <a:avLst/>
          </a:prstGeom>
          <a:noFill/>
        </p:spPr>
        <p:txBody>
          <a:bodyPr wrap="none" rtlCol="0">
            <a:spAutoFit/>
          </a:bodyPr>
          <a:lstStyle/>
          <a:p>
            <a:pPr algn="ctr"/>
            <a:r>
              <a:rPr lang="ru-RU" sz="2000" b="1" dirty="0" smtClean="0">
                <a:solidFill>
                  <a:schemeClr val="accent6">
                    <a:lumMod val="75000"/>
                  </a:schemeClr>
                </a:solidFill>
              </a:rPr>
              <a:t>Выход</a:t>
            </a:r>
            <a:endParaRPr lang="ru-RU" sz="2000" b="1" dirty="0">
              <a:solidFill>
                <a:schemeClr val="accent6">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https://farm5.staticflickr.com/4047/4300472332_dd460b2c75_b.jpg"/>
          <p:cNvSpPr>
            <a:spLocks noChangeAspect="1" noChangeArrowheads="1"/>
          </p:cNvSpPr>
          <p:nvPr/>
        </p:nvSpPr>
        <p:spPr bwMode="auto">
          <a:xfrm>
            <a:off x="155575" y="-4525963"/>
            <a:ext cx="9439275" cy="94392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24" name="AutoShape 4" descr="https://farm5.staticflickr.com/4047/4300472332_dd460b2c75_b.jpg"/>
          <p:cNvSpPr>
            <a:spLocks noChangeAspect="1" noChangeArrowheads="1"/>
          </p:cNvSpPr>
          <p:nvPr/>
        </p:nvSpPr>
        <p:spPr bwMode="auto">
          <a:xfrm>
            <a:off x="155575" y="-4525963"/>
            <a:ext cx="9439275" cy="94392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4300472332_dd460b2c75_b.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7" name="TextBox 6"/>
          <p:cNvSpPr txBox="1"/>
          <p:nvPr/>
        </p:nvSpPr>
        <p:spPr>
          <a:xfrm>
            <a:off x="1788196" y="633321"/>
            <a:ext cx="5544616" cy="769441"/>
          </a:xfrm>
          <a:prstGeom prst="rect">
            <a:avLst/>
          </a:prstGeom>
          <a:noFill/>
        </p:spPr>
        <p:txBody>
          <a:bodyPr wrap="square" rtlCol="0">
            <a:spAutoFit/>
          </a:bodyPr>
          <a:lstStyle/>
          <a:p>
            <a:pPr algn="ctr"/>
            <a:r>
              <a:rPr lang="ru-RU" sz="4400" b="1" dirty="0" smtClean="0">
                <a:ln w="28575">
                  <a:solidFill>
                    <a:srgbClr val="663E02"/>
                  </a:solidFill>
                  <a:prstDash val="solid"/>
                  <a:miter lim="800000"/>
                </a:ln>
                <a:noFill/>
                <a:effectLst>
                  <a:outerShdw blurRad="25500" dist="23000" dir="7020000" algn="tl">
                    <a:srgbClr val="FCEFA2">
                      <a:alpha val="49804"/>
                    </a:srgbClr>
                  </a:outerShdw>
                </a:effectLst>
                <a:latin typeface="Arial Black" pitchFamily="34" charset="0"/>
              </a:rPr>
              <a:t>МУЗЕЙ</a:t>
            </a:r>
            <a:endParaRPr lang="ru-RU" b="1" dirty="0">
              <a:ln w="28575">
                <a:solidFill>
                  <a:srgbClr val="663E02"/>
                </a:solidFill>
                <a:prstDash val="solid"/>
                <a:miter lim="800000"/>
              </a:ln>
              <a:noFill/>
              <a:effectLst>
                <a:outerShdw blurRad="25500" dist="23000" dir="7020000" algn="tl">
                  <a:srgbClr val="FCEFA2">
                    <a:alpha val="49804"/>
                  </a:srgbClr>
                </a:outerShdw>
              </a:effectLst>
              <a:latin typeface="Arial Black" pitchFamily="34" charset="0"/>
            </a:endParaRPr>
          </a:p>
        </p:txBody>
      </p:sp>
      <p:sp>
        <p:nvSpPr>
          <p:cNvPr id="8" name="Прямоугольник 7">
            <a:hlinkClick r:id="rId3" action="ppaction://hlinksldjump" tooltip="Войти в музей"/>
          </p:cNvPr>
          <p:cNvSpPr/>
          <p:nvPr/>
        </p:nvSpPr>
        <p:spPr>
          <a:xfrm>
            <a:off x="1475656" y="1700808"/>
            <a:ext cx="5472608" cy="424847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https://farm5.staticflickr.com/4047/4300472332_dd460b2c75_b.jpg"/>
          <p:cNvSpPr>
            <a:spLocks noChangeAspect="1" noChangeArrowheads="1"/>
          </p:cNvSpPr>
          <p:nvPr/>
        </p:nvSpPr>
        <p:spPr bwMode="auto">
          <a:xfrm>
            <a:off x="155575" y="-4525963"/>
            <a:ext cx="9439275" cy="94392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24" name="AutoShape 4" descr="https://farm5.staticflickr.com/4047/4300472332_dd460b2c75_b.jpg"/>
          <p:cNvSpPr>
            <a:spLocks noChangeAspect="1" noChangeArrowheads="1"/>
          </p:cNvSpPr>
          <p:nvPr/>
        </p:nvSpPr>
        <p:spPr bwMode="auto">
          <a:xfrm>
            <a:off x="155575" y="-4525963"/>
            <a:ext cx="9439275" cy="94392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4300472332_dd460b2c75_b.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6"/>
                                        </p:tgtEl>
                                      </p:cBhvr>
                                      <p:by x="400000" y="400000"/>
                                    </p:animScale>
                                  </p:childTnLst>
                                </p:cTn>
                              </p:par>
                              <p:par>
                                <p:cTn id="7" presetID="64" presetClass="path" presetSubtype="0" decel="50000" fill="hold" nodeType="withEffect">
                                  <p:stCondLst>
                                    <p:cond delay="0"/>
                                  </p:stCondLst>
                                  <p:childTnLst>
                                    <p:animMotion origin="layout" path="M 5E-6 0 L -0.00209 -0.71389 " pathEditMode="relative" rAng="0" ptsTypes="AA">
                                      <p:cBhvr>
                                        <p:cTn id="8" dur="2000" fill="hold"/>
                                        <p:tgtEl>
                                          <p:spTgt spid="6"/>
                                        </p:tgtEl>
                                        <p:attrNameLst>
                                          <p:attrName>ppt_x</p:attrName>
                                          <p:attrName>ppt_y</p:attrName>
                                        </p:attrNameLst>
                                      </p:cBhvr>
                                      <p:rCtr x="-100" y="-35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ru/b/b9/MagrittePip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67251" y="2340254"/>
            <a:ext cx="3121173" cy="2417745"/>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descr="rama-lepninoj.png">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7752" y="1868574"/>
            <a:ext cx="3930832" cy="3357586"/>
          </a:xfrm>
          <a:prstGeom prst="rect">
            <a:avLst/>
          </a:prstGeom>
        </p:spPr>
      </p:pic>
      <p:pic>
        <p:nvPicPr>
          <p:cNvPr id="14" name="Рисунок 13" descr="1266332621_magritte29.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910" y="2357430"/>
            <a:ext cx="3357586" cy="2514827"/>
          </a:xfrm>
          <a:prstGeom prst="rect">
            <a:avLst/>
          </a:prstGeom>
        </p:spPr>
      </p:pic>
      <p:pic>
        <p:nvPicPr>
          <p:cNvPr id="15" name="Рисунок 14" descr="rama-lepninoj.png">
            <a:hlinkClick r:id="rId6"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20" y="1857364"/>
            <a:ext cx="3930832" cy="3357586"/>
          </a:xfrm>
          <a:prstGeom prst="rect">
            <a:avLst/>
          </a:prstGeom>
        </p:spPr>
      </p:pic>
      <p:pic>
        <p:nvPicPr>
          <p:cNvPr id="9" name="Рисунок 8" descr="Steапl (3).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5576" y="5216204"/>
            <a:ext cx="3024336" cy="651620"/>
          </a:xfrm>
          <a:prstGeom prst="rect">
            <a:avLst/>
          </a:prstGeom>
          <a:effectLst>
            <a:outerShdw blurRad="50800" dist="38100" dir="5400000" algn="t" rotWithShape="0">
              <a:prstClr val="black">
                <a:alpha val="40000"/>
              </a:prstClr>
            </a:outerShdw>
          </a:effectLst>
          <a:scene3d>
            <a:camera prst="orthographicFront"/>
            <a:lightRig rig="threePt" dir="t"/>
          </a:scene3d>
          <a:sp3d>
            <a:bevelT prst="slope"/>
          </a:sp3d>
        </p:spPr>
      </p:pic>
      <p:sp>
        <p:nvSpPr>
          <p:cNvPr id="10" name="TextBox 9"/>
          <p:cNvSpPr txBox="1"/>
          <p:nvPr/>
        </p:nvSpPr>
        <p:spPr>
          <a:xfrm>
            <a:off x="755577" y="5216204"/>
            <a:ext cx="3024336" cy="615553"/>
          </a:xfrm>
          <a:prstGeom prst="rect">
            <a:avLst/>
          </a:prstGeom>
          <a:noFill/>
        </p:spPr>
        <p:txBody>
          <a:bodyPr wrap="square" rtlCol="0">
            <a:spAutoFit/>
          </a:bodyPr>
          <a:lstStyle/>
          <a:p>
            <a:pPr algn="ctr"/>
            <a:r>
              <a:rPr lang="ru-RU" sz="1600" b="1" spc="50" dirty="0" smtClean="0">
                <a:ln w="13500">
                  <a:solidFill>
                    <a:schemeClr val="accent1">
                      <a:shade val="2500"/>
                      <a:alpha val="6500"/>
                    </a:schemeClr>
                  </a:solidFill>
                  <a:prstDash val="solid"/>
                </a:ln>
                <a:effectLst>
                  <a:innerShdw blurRad="50900" dist="38500" dir="13500000">
                    <a:srgbClr val="000000">
                      <a:alpha val="60000"/>
                    </a:srgbClr>
                  </a:innerShdw>
                </a:effectLst>
              </a:rPr>
              <a:t>Заблудившийся жокей</a:t>
            </a:r>
          </a:p>
          <a:p>
            <a:pPr algn="ctr"/>
            <a:r>
              <a:rPr lang="ru-RU" b="1" spc="50" dirty="0" smtClean="0">
                <a:ln w="13500">
                  <a:solidFill>
                    <a:schemeClr val="accent1">
                      <a:shade val="2500"/>
                      <a:alpha val="6500"/>
                    </a:schemeClr>
                  </a:solidFill>
                  <a:prstDash val="solid"/>
                </a:ln>
                <a:effectLst>
                  <a:innerShdw blurRad="50900" dist="38500" dir="13500000">
                    <a:srgbClr val="000000">
                      <a:alpha val="60000"/>
                    </a:srgbClr>
                  </a:innerShdw>
                </a:effectLst>
              </a:rPr>
              <a:t>1925 г.</a:t>
            </a:r>
            <a:endParaRPr lang="ru-RU" b="1" spc="50" dirty="0">
              <a:ln w="13500">
                <a:solidFill>
                  <a:schemeClr val="accent1">
                    <a:shade val="2500"/>
                    <a:alpha val="6500"/>
                  </a:schemeClr>
                </a:solidFill>
                <a:prstDash val="solid"/>
              </a:ln>
              <a:effectLst>
                <a:innerShdw blurRad="50900" dist="38500" dir="13500000">
                  <a:srgbClr val="000000">
                    <a:alpha val="60000"/>
                  </a:srgbClr>
                </a:innerShdw>
              </a:effectLst>
            </a:endParaRPr>
          </a:p>
        </p:txBody>
      </p:sp>
      <p:pic>
        <p:nvPicPr>
          <p:cNvPr id="12" name="Рисунок 11" descr="Steапl (3).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64087" y="5229200"/>
            <a:ext cx="3024336" cy="651620"/>
          </a:xfrm>
          <a:prstGeom prst="rect">
            <a:avLst/>
          </a:prstGeom>
          <a:effectLst>
            <a:outerShdw blurRad="50800" dist="38100" dir="5400000" algn="t" rotWithShape="0">
              <a:prstClr val="black">
                <a:alpha val="40000"/>
              </a:prstClr>
            </a:outerShdw>
          </a:effectLst>
          <a:scene3d>
            <a:camera prst="orthographicFront"/>
            <a:lightRig rig="threePt" dir="t"/>
          </a:scene3d>
          <a:sp3d>
            <a:bevelT prst="slope"/>
          </a:sp3d>
        </p:spPr>
      </p:pic>
      <p:sp>
        <p:nvSpPr>
          <p:cNvPr id="17" name="TextBox 16"/>
          <p:cNvSpPr txBox="1"/>
          <p:nvPr/>
        </p:nvSpPr>
        <p:spPr>
          <a:xfrm>
            <a:off x="5364088" y="5229200"/>
            <a:ext cx="3024336" cy="615553"/>
          </a:xfrm>
          <a:prstGeom prst="rect">
            <a:avLst/>
          </a:prstGeom>
          <a:noFill/>
        </p:spPr>
        <p:txBody>
          <a:bodyPr wrap="square" rtlCol="0">
            <a:spAutoFit/>
          </a:bodyPr>
          <a:lstStyle/>
          <a:p>
            <a:pPr algn="ctr"/>
            <a:r>
              <a:rPr lang="ru-RU" sz="1600" b="1" spc="50" dirty="0" smtClean="0">
                <a:ln w="13500">
                  <a:solidFill>
                    <a:schemeClr val="accent1">
                      <a:shade val="2500"/>
                      <a:alpha val="6500"/>
                    </a:schemeClr>
                  </a:solidFill>
                  <a:prstDash val="solid"/>
                </a:ln>
                <a:effectLst>
                  <a:innerShdw blurRad="50900" dist="38500" dir="13500000">
                    <a:srgbClr val="000000">
                      <a:alpha val="60000"/>
                    </a:srgbClr>
                  </a:innerShdw>
                </a:effectLst>
              </a:rPr>
              <a:t>Вероломство образов</a:t>
            </a:r>
          </a:p>
          <a:p>
            <a:pPr algn="ctr"/>
            <a:r>
              <a:rPr lang="ru-RU" b="1" spc="50" dirty="0" smtClean="0">
                <a:ln w="13500">
                  <a:solidFill>
                    <a:schemeClr val="accent1">
                      <a:shade val="2500"/>
                      <a:alpha val="6500"/>
                    </a:schemeClr>
                  </a:solidFill>
                  <a:prstDash val="solid"/>
                </a:ln>
                <a:effectLst>
                  <a:innerShdw blurRad="50900" dist="38500" dir="13500000">
                    <a:srgbClr val="000000">
                      <a:alpha val="60000"/>
                    </a:srgbClr>
                  </a:innerShdw>
                </a:effectLst>
              </a:rPr>
              <a:t>1929 г.</a:t>
            </a:r>
            <a:endParaRPr lang="ru-RU" b="1" spc="50" dirty="0">
              <a:ln w="13500">
                <a:solidFill>
                  <a:schemeClr val="accent1">
                    <a:shade val="2500"/>
                    <a:alpha val="6500"/>
                  </a:schemeClr>
                </a:solidFill>
                <a:prstDash val="solid"/>
              </a:ln>
              <a:effectLst>
                <a:innerShdw blurRad="50900" dist="38500" dir="13500000">
                  <a:srgbClr val="000000">
                    <a:alpha val="60000"/>
                  </a:srgbClr>
                </a:innerShdw>
              </a:effectLst>
            </a:endParaRPr>
          </a:p>
        </p:txBody>
      </p:sp>
      <p:sp>
        <p:nvSpPr>
          <p:cNvPr id="13" name="TextBox 12">
            <a:hlinkClick r:id="rId8" action="ppaction://hlinksldjump"/>
          </p:cNvPr>
          <p:cNvSpPr txBox="1"/>
          <p:nvPr/>
        </p:nvSpPr>
        <p:spPr>
          <a:xfrm>
            <a:off x="3995936" y="555552"/>
            <a:ext cx="1143008" cy="46166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8100000" scaled="1"/>
            <a:tileRect/>
          </a:gradFill>
          <a:effectLst>
            <a:glow rad="139700">
              <a:schemeClr val="accent4">
                <a:satMod val="175000"/>
                <a:alpha val="40000"/>
              </a:schemeClr>
            </a:glow>
            <a:outerShdw blurRad="39000" dist="25400" dir="5400000" rotWithShape="0">
              <a:schemeClr val="accent1">
                <a:shade val="33000"/>
                <a:alpha val="83000"/>
              </a:scheme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sz="2400" b="1" dirty="0" smtClean="0">
                <a:ln w="10541" cmpd="sng">
                  <a:solidFill>
                    <a:srgbClr val="7D7D7D">
                      <a:tint val="100000"/>
                      <a:shade val="100000"/>
                      <a:satMod val="110000"/>
                    </a:srgbClr>
                  </a:solidFill>
                  <a:prstDash val="solid"/>
                </a:ln>
                <a:gradFill>
                  <a:gsLst>
                    <a:gs pos="0">
                      <a:srgbClr val="FFEFD1"/>
                    </a:gs>
                    <a:gs pos="64999">
                      <a:srgbClr val="F0EBD5"/>
                    </a:gs>
                    <a:gs pos="100000">
                      <a:srgbClr val="D1C39F"/>
                    </a:gs>
                  </a:gsLst>
                  <a:lin ang="5400000" scaled="0"/>
                </a:gradFill>
              </a:rPr>
              <a:t>Выход</a:t>
            </a:r>
            <a:endParaRPr lang="ru-RU" sz="2400" b="1" dirty="0">
              <a:ln w="10541" cmpd="sng">
                <a:solidFill>
                  <a:srgbClr val="7D7D7D">
                    <a:tint val="100000"/>
                    <a:shade val="100000"/>
                    <a:satMod val="110000"/>
                  </a:srgbClr>
                </a:solidFill>
                <a:prstDash val="solid"/>
              </a:ln>
              <a:gradFill>
                <a:gsLst>
                  <a:gs pos="0">
                    <a:srgbClr val="FFEFD1"/>
                  </a:gs>
                  <a:gs pos="64999">
                    <a:srgbClr val="F0EBD5"/>
                  </a:gs>
                  <a:gs pos="100000">
                    <a:srgbClr val="D1C39F"/>
                  </a:gs>
                </a:gsLst>
                <a:lin ang="5400000" scaled="0"/>
              </a:gradFill>
            </a:endParaRPr>
          </a:p>
        </p:txBody>
      </p:sp>
      <p:sp>
        <p:nvSpPr>
          <p:cNvPr id="16" name="TextBox 15">
            <a:hlinkClick r:id="rId9" action="ppaction://hlinksldjump" tooltip="Далее"/>
          </p:cNvPr>
          <p:cNvSpPr txBox="1"/>
          <p:nvPr/>
        </p:nvSpPr>
        <p:spPr>
          <a:xfrm>
            <a:off x="7718408" y="548680"/>
            <a:ext cx="1143008" cy="46166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8100000" scaled="1"/>
            <a:tileRect/>
          </a:gradFill>
          <a:effectLst>
            <a:glow rad="139700">
              <a:schemeClr val="accent4">
                <a:satMod val="175000"/>
                <a:alpha val="40000"/>
              </a:schemeClr>
            </a:glow>
            <a:outerShdw blurRad="39000" dist="25400" dir="5400000" rotWithShape="0">
              <a:schemeClr val="accent1">
                <a:shade val="33000"/>
                <a:alpha val="83000"/>
              </a:scheme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sz="2400" b="1" dirty="0" smtClean="0">
                <a:ln w="10541" cmpd="sng">
                  <a:solidFill>
                    <a:srgbClr val="7D7D7D">
                      <a:tint val="100000"/>
                      <a:shade val="100000"/>
                      <a:satMod val="110000"/>
                    </a:srgbClr>
                  </a:solidFill>
                  <a:prstDash val="solid"/>
                </a:ln>
                <a:gradFill>
                  <a:gsLst>
                    <a:gs pos="0">
                      <a:srgbClr val="FFEFD1"/>
                    </a:gs>
                    <a:gs pos="64999">
                      <a:srgbClr val="F0EBD5"/>
                    </a:gs>
                    <a:gs pos="100000">
                      <a:srgbClr val="D1C39F"/>
                    </a:gs>
                  </a:gsLst>
                  <a:lin ang="5400000" scaled="0"/>
                </a:gradFill>
                <a:sym typeface="Wingdings"/>
              </a:rPr>
              <a:t></a:t>
            </a:r>
            <a:endParaRPr lang="ru-RU" sz="2400" b="1" dirty="0">
              <a:ln w="10541" cmpd="sng">
                <a:solidFill>
                  <a:srgbClr val="7D7D7D">
                    <a:tint val="100000"/>
                    <a:shade val="100000"/>
                    <a:satMod val="110000"/>
                  </a:srgbClr>
                </a:solidFill>
                <a:prstDash val="solid"/>
              </a:ln>
              <a:gradFill>
                <a:gsLst>
                  <a:gs pos="0">
                    <a:srgbClr val="FFEFD1"/>
                  </a:gs>
                  <a:gs pos="64999">
                    <a:srgbClr val="F0EBD5"/>
                  </a:gs>
                  <a:gs pos="100000">
                    <a:srgbClr val="D1C39F"/>
                  </a:gs>
                </a:gsLst>
                <a:lin ang="5400000" scaled="0"/>
              </a:gradFill>
            </a:endParaRPr>
          </a:p>
        </p:txBody>
      </p:sp>
      <p:sp>
        <p:nvSpPr>
          <p:cNvPr id="18" name="TextBox 17">
            <a:hlinkClick r:id="rId9" action="ppaction://hlinksldjump" tooltip="Назад"/>
          </p:cNvPr>
          <p:cNvSpPr txBox="1"/>
          <p:nvPr/>
        </p:nvSpPr>
        <p:spPr>
          <a:xfrm>
            <a:off x="251520" y="548680"/>
            <a:ext cx="1143008" cy="46166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8100000" scaled="1"/>
            <a:tileRect/>
          </a:gradFill>
          <a:effectLst>
            <a:glow rad="139700">
              <a:schemeClr val="accent4">
                <a:satMod val="175000"/>
                <a:alpha val="40000"/>
              </a:schemeClr>
            </a:glow>
            <a:outerShdw blurRad="39000" dist="25400" dir="5400000" rotWithShape="0">
              <a:schemeClr val="accent1">
                <a:shade val="33000"/>
                <a:alpha val="83000"/>
              </a:scheme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sz="2400" b="1" dirty="0" smtClean="0">
                <a:ln w="10541" cmpd="sng">
                  <a:solidFill>
                    <a:srgbClr val="7D7D7D">
                      <a:tint val="100000"/>
                      <a:shade val="100000"/>
                      <a:satMod val="110000"/>
                    </a:srgbClr>
                  </a:solidFill>
                  <a:prstDash val="solid"/>
                </a:ln>
                <a:gradFill>
                  <a:gsLst>
                    <a:gs pos="0">
                      <a:srgbClr val="FFEFD1"/>
                    </a:gs>
                    <a:gs pos="64999">
                      <a:srgbClr val="F0EBD5"/>
                    </a:gs>
                    <a:gs pos="100000">
                      <a:srgbClr val="D1C39F"/>
                    </a:gs>
                  </a:gsLst>
                  <a:lin ang="5400000" scaled="0"/>
                </a:gradFill>
                <a:sym typeface="Wingdings"/>
              </a:rPr>
              <a:t></a:t>
            </a:r>
            <a:endParaRPr lang="ru-RU" sz="2400" b="1" dirty="0">
              <a:ln w="10541" cmpd="sng">
                <a:solidFill>
                  <a:srgbClr val="7D7D7D">
                    <a:tint val="100000"/>
                    <a:shade val="100000"/>
                    <a:satMod val="110000"/>
                  </a:srgbClr>
                </a:solidFill>
                <a:prstDash val="solid"/>
              </a:ln>
              <a:gradFill>
                <a:gsLst>
                  <a:gs pos="0">
                    <a:srgbClr val="FFEFD1"/>
                  </a:gs>
                  <a:gs pos="64999">
                    <a:srgbClr val="F0EBD5"/>
                  </a:gs>
                  <a:gs pos="100000">
                    <a:srgbClr val="D1C39F"/>
                  </a:gs>
                </a:gsLst>
                <a:lin ang="5400000" scaled="0"/>
              </a:gra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5.img22.ria.ru/images/97827/67/9782767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0494" y="1896993"/>
            <a:ext cx="2481615" cy="3308820"/>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descr="_20111011_116875560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786" y="1857364"/>
            <a:ext cx="2986618" cy="3643338"/>
          </a:xfrm>
          <a:prstGeom prst="rect">
            <a:avLst/>
          </a:prstGeom>
        </p:spPr>
      </p:pic>
      <p:pic>
        <p:nvPicPr>
          <p:cNvPr id="13" name="Рисунок 12" descr="rama-lepninoj.png">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4886411" y="1936800"/>
            <a:ext cx="4014464" cy="3429022"/>
          </a:xfrm>
          <a:prstGeom prst="rect">
            <a:avLst/>
          </a:prstGeom>
        </p:spPr>
      </p:pic>
      <p:sp>
        <p:nvSpPr>
          <p:cNvPr id="20" name="TextBox 19">
            <a:hlinkClick r:id="rId6" action="ppaction://hlinksldjump"/>
          </p:cNvPr>
          <p:cNvSpPr txBox="1"/>
          <p:nvPr/>
        </p:nvSpPr>
        <p:spPr>
          <a:xfrm>
            <a:off x="3995936" y="555552"/>
            <a:ext cx="1143008" cy="46166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8100000" scaled="1"/>
            <a:tileRect/>
          </a:gradFill>
          <a:effectLst>
            <a:glow rad="139700">
              <a:schemeClr val="accent4">
                <a:satMod val="175000"/>
                <a:alpha val="40000"/>
              </a:schemeClr>
            </a:glow>
            <a:outerShdw blurRad="39000" dist="25400" dir="5400000" rotWithShape="0">
              <a:schemeClr val="accent1">
                <a:shade val="33000"/>
                <a:alpha val="83000"/>
              </a:scheme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sz="2400" b="1" dirty="0" smtClean="0">
                <a:ln w="10541" cmpd="sng">
                  <a:solidFill>
                    <a:srgbClr val="7D7D7D">
                      <a:tint val="100000"/>
                      <a:shade val="100000"/>
                      <a:satMod val="110000"/>
                    </a:srgbClr>
                  </a:solidFill>
                  <a:prstDash val="solid"/>
                </a:ln>
                <a:gradFill>
                  <a:gsLst>
                    <a:gs pos="0">
                      <a:srgbClr val="FFEFD1"/>
                    </a:gs>
                    <a:gs pos="64999">
                      <a:srgbClr val="F0EBD5"/>
                    </a:gs>
                    <a:gs pos="100000">
                      <a:srgbClr val="D1C39F"/>
                    </a:gs>
                  </a:gsLst>
                  <a:lin ang="5400000" scaled="0"/>
                </a:gradFill>
              </a:rPr>
              <a:t>Выход</a:t>
            </a:r>
            <a:endParaRPr lang="ru-RU" sz="2400" b="1" dirty="0">
              <a:ln w="10541" cmpd="sng">
                <a:solidFill>
                  <a:srgbClr val="7D7D7D">
                    <a:tint val="100000"/>
                    <a:shade val="100000"/>
                    <a:satMod val="110000"/>
                  </a:srgbClr>
                </a:solidFill>
                <a:prstDash val="solid"/>
              </a:ln>
              <a:gradFill>
                <a:gsLst>
                  <a:gs pos="0">
                    <a:srgbClr val="FFEFD1"/>
                  </a:gs>
                  <a:gs pos="64999">
                    <a:srgbClr val="F0EBD5"/>
                  </a:gs>
                  <a:gs pos="100000">
                    <a:srgbClr val="D1C39F"/>
                  </a:gs>
                </a:gsLst>
                <a:lin ang="5400000" scaled="0"/>
              </a:gradFill>
            </a:endParaRPr>
          </a:p>
        </p:txBody>
      </p:sp>
      <p:pic>
        <p:nvPicPr>
          <p:cNvPr id="9" name="Рисунок 8" descr="Steапl (3).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19951" y="5716712"/>
            <a:ext cx="3024336" cy="651620"/>
          </a:xfrm>
          <a:prstGeom prst="rect">
            <a:avLst/>
          </a:prstGeom>
          <a:effectLst>
            <a:outerShdw blurRad="50800" dist="38100" dir="5400000" algn="t" rotWithShape="0">
              <a:prstClr val="black">
                <a:alpha val="40000"/>
              </a:prstClr>
            </a:outerShdw>
          </a:effectLst>
          <a:scene3d>
            <a:camera prst="orthographicFront"/>
            <a:lightRig rig="threePt" dir="t"/>
          </a:scene3d>
          <a:sp3d>
            <a:bevelT prst="slope"/>
          </a:sp3d>
        </p:spPr>
      </p:pic>
      <p:sp>
        <p:nvSpPr>
          <p:cNvPr id="11" name="TextBox 10"/>
          <p:cNvSpPr txBox="1"/>
          <p:nvPr/>
        </p:nvSpPr>
        <p:spPr>
          <a:xfrm>
            <a:off x="719952" y="5716712"/>
            <a:ext cx="3024336" cy="615553"/>
          </a:xfrm>
          <a:prstGeom prst="rect">
            <a:avLst/>
          </a:prstGeom>
          <a:noFill/>
        </p:spPr>
        <p:txBody>
          <a:bodyPr wrap="square" rtlCol="0">
            <a:spAutoFit/>
          </a:bodyPr>
          <a:lstStyle/>
          <a:p>
            <a:pPr algn="ctr"/>
            <a:r>
              <a:rPr lang="ru-RU" sz="1600" b="1" spc="50" dirty="0" smtClean="0">
                <a:ln w="13500">
                  <a:solidFill>
                    <a:schemeClr val="accent1">
                      <a:shade val="2500"/>
                      <a:alpha val="6500"/>
                    </a:schemeClr>
                  </a:solidFill>
                  <a:prstDash val="solid"/>
                </a:ln>
                <a:effectLst>
                  <a:innerShdw blurRad="50900" dist="38500" dir="13500000">
                    <a:srgbClr val="000000">
                      <a:alpha val="60000"/>
                    </a:srgbClr>
                  </a:innerShdw>
                </a:effectLst>
              </a:rPr>
              <a:t>Сын человеческий</a:t>
            </a:r>
            <a:endParaRPr lang="ru-RU" sz="1600" b="1" spc="50" dirty="0">
              <a:ln w="13500">
                <a:solidFill>
                  <a:schemeClr val="accent1">
                    <a:shade val="2500"/>
                    <a:alpha val="6500"/>
                  </a:schemeClr>
                </a:solidFill>
                <a:prstDash val="solid"/>
              </a:ln>
              <a:effectLst>
                <a:innerShdw blurRad="50900" dist="38500" dir="13500000">
                  <a:srgbClr val="000000">
                    <a:alpha val="60000"/>
                  </a:srgbClr>
                </a:innerShdw>
              </a:effectLst>
            </a:endParaRPr>
          </a:p>
          <a:p>
            <a:pPr algn="ctr"/>
            <a:r>
              <a:rPr lang="ru-RU" b="1" spc="50" dirty="0" smtClean="0">
                <a:ln w="13500">
                  <a:solidFill>
                    <a:schemeClr val="accent1">
                      <a:shade val="2500"/>
                      <a:alpha val="6500"/>
                    </a:schemeClr>
                  </a:solidFill>
                  <a:prstDash val="solid"/>
                </a:ln>
                <a:effectLst>
                  <a:innerShdw blurRad="50900" dist="38500" dir="13500000">
                    <a:srgbClr val="000000">
                      <a:alpha val="60000"/>
                    </a:srgbClr>
                  </a:innerShdw>
                </a:effectLst>
              </a:rPr>
              <a:t>1964 г.</a:t>
            </a:r>
            <a:endParaRPr lang="ru-RU" b="1" spc="50" dirty="0">
              <a:ln w="13500">
                <a:solidFill>
                  <a:schemeClr val="accent1">
                    <a:shade val="2500"/>
                    <a:alpha val="6500"/>
                  </a:schemeClr>
                </a:solidFill>
                <a:prstDash val="solid"/>
              </a:ln>
              <a:effectLst>
                <a:innerShdw blurRad="50900" dist="38500" dir="13500000">
                  <a:srgbClr val="000000">
                    <a:alpha val="60000"/>
                  </a:srgbClr>
                </a:innerShdw>
              </a:effectLst>
            </a:endParaRPr>
          </a:p>
        </p:txBody>
      </p:sp>
      <p:pic>
        <p:nvPicPr>
          <p:cNvPr id="16" name="Рисунок 15" descr="Steапl (3).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87837" y="5716800"/>
            <a:ext cx="3024336" cy="651620"/>
          </a:xfrm>
          <a:prstGeom prst="rect">
            <a:avLst/>
          </a:prstGeom>
          <a:effectLst>
            <a:outerShdw blurRad="50800" dist="38100" dir="5400000" algn="t" rotWithShape="0">
              <a:prstClr val="black">
                <a:alpha val="40000"/>
              </a:prstClr>
            </a:outerShdw>
          </a:effectLst>
          <a:scene3d>
            <a:camera prst="orthographicFront"/>
            <a:lightRig rig="threePt" dir="t"/>
          </a:scene3d>
          <a:sp3d>
            <a:bevelT prst="slope"/>
          </a:sp3d>
        </p:spPr>
      </p:pic>
      <p:sp>
        <p:nvSpPr>
          <p:cNvPr id="17" name="TextBox 16"/>
          <p:cNvSpPr txBox="1"/>
          <p:nvPr/>
        </p:nvSpPr>
        <p:spPr>
          <a:xfrm>
            <a:off x="5387838" y="5729708"/>
            <a:ext cx="3024336" cy="615553"/>
          </a:xfrm>
          <a:prstGeom prst="rect">
            <a:avLst/>
          </a:prstGeom>
          <a:noFill/>
        </p:spPr>
        <p:txBody>
          <a:bodyPr wrap="square" rtlCol="0">
            <a:spAutoFit/>
          </a:bodyPr>
          <a:lstStyle/>
          <a:p>
            <a:pPr algn="ctr"/>
            <a:r>
              <a:rPr lang="ru-RU" sz="1600" b="1" spc="50" dirty="0" smtClean="0">
                <a:ln w="13500">
                  <a:solidFill>
                    <a:schemeClr val="accent1">
                      <a:shade val="2500"/>
                      <a:alpha val="6500"/>
                    </a:schemeClr>
                  </a:solidFill>
                  <a:prstDash val="solid"/>
                </a:ln>
                <a:effectLst>
                  <a:innerShdw blurRad="50900" dist="38500" dir="13500000">
                    <a:srgbClr val="000000">
                      <a:alpha val="60000"/>
                    </a:srgbClr>
                  </a:innerShdw>
                </a:effectLst>
              </a:rPr>
              <a:t>Размышления одинокого прохожего. </a:t>
            </a:r>
            <a:r>
              <a:rPr lang="ru-RU" b="1" spc="50" dirty="0" smtClean="0">
                <a:ln w="13500">
                  <a:solidFill>
                    <a:schemeClr val="accent1">
                      <a:shade val="2500"/>
                      <a:alpha val="6500"/>
                    </a:schemeClr>
                  </a:solidFill>
                  <a:prstDash val="solid"/>
                </a:ln>
                <a:effectLst>
                  <a:innerShdw blurRad="50900" dist="38500" dir="13500000">
                    <a:srgbClr val="000000">
                      <a:alpha val="60000"/>
                    </a:srgbClr>
                  </a:innerShdw>
                </a:effectLst>
              </a:rPr>
              <a:t>1940 г.</a:t>
            </a:r>
            <a:endParaRPr lang="ru-RU" b="1" spc="50" dirty="0">
              <a:ln w="13500">
                <a:solidFill>
                  <a:schemeClr val="accent1">
                    <a:shade val="2500"/>
                    <a:alpha val="6500"/>
                  </a:schemeClr>
                </a:solidFill>
                <a:prstDash val="solid"/>
              </a:ln>
              <a:effectLst>
                <a:innerShdw blurRad="50900" dist="38500" dir="13500000">
                  <a:srgbClr val="000000">
                    <a:alpha val="60000"/>
                  </a:srgbClr>
                </a:innerShdw>
              </a:effectLst>
            </a:endParaRPr>
          </a:p>
        </p:txBody>
      </p:sp>
      <p:pic>
        <p:nvPicPr>
          <p:cNvPr id="1026" name="Picture 2" descr="http://cdn2.img22.ria.ru/images/97722/49/977224968.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67959" y="1814614"/>
            <a:ext cx="2564423" cy="3567304"/>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rama-lepninoj.png">
            <a:hlinkClick r:id="rId9"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42938" y="1935772"/>
            <a:ext cx="4014467" cy="3429024"/>
          </a:xfrm>
          <a:prstGeom prst="rect">
            <a:avLst/>
          </a:prstGeom>
        </p:spPr>
      </p:pic>
      <p:sp>
        <p:nvSpPr>
          <p:cNvPr id="14" name="TextBox 13">
            <a:hlinkClick r:id="rId10" action="ppaction://hlinksldjump" tooltip="Далее"/>
          </p:cNvPr>
          <p:cNvSpPr txBox="1"/>
          <p:nvPr/>
        </p:nvSpPr>
        <p:spPr>
          <a:xfrm>
            <a:off x="7718408" y="548680"/>
            <a:ext cx="1143008" cy="46166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8100000" scaled="1"/>
            <a:tileRect/>
          </a:gradFill>
          <a:effectLst>
            <a:glow rad="139700">
              <a:schemeClr val="accent4">
                <a:satMod val="175000"/>
                <a:alpha val="40000"/>
              </a:schemeClr>
            </a:glow>
            <a:outerShdw blurRad="39000" dist="25400" dir="5400000" rotWithShape="0">
              <a:schemeClr val="accent1">
                <a:shade val="33000"/>
                <a:alpha val="83000"/>
              </a:scheme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sz="2400" b="1" dirty="0" smtClean="0">
                <a:ln w="10541" cmpd="sng">
                  <a:solidFill>
                    <a:srgbClr val="7D7D7D">
                      <a:tint val="100000"/>
                      <a:shade val="100000"/>
                      <a:satMod val="110000"/>
                    </a:srgbClr>
                  </a:solidFill>
                  <a:prstDash val="solid"/>
                </a:ln>
                <a:gradFill>
                  <a:gsLst>
                    <a:gs pos="0">
                      <a:srgbClr val="FFEFD1"/>
                    </a:gs>
                    <a:gs pos="64999">
                      <a:srgbClr val="F0EBD5"/>
                    </a:gs>
                    <a:gs pos="100000">
                      <a:srgbClr val="D1C39F"/>
                    </a:gs>
                  </a:gsLst>
                  <a:lin ang="5400000" scaled="0"/>
                </a:gradFill>
                <a:sym typeface="Wingdings"/>
              </a:rPr>
              <a:t></a:t>
            </a:r>
            <a:endParaRPr lang="ru-RU" sz="2400" b="1" dirty="0">
              <a:ln w="10541" cmpd="sng">
                <a:solidFill>
                  <a:srgbClr val="7D7D7D">
                    <a:tint val="100000"/>
                    <a:shade val="100000"/>
                    <a:satMod val="110000"/>
                  </a:srgbClr>
                </a:solidFill>
                <a:prstDash val="solid"/>
              </a:ln>
              <a:gradFill>
                <a:gsLst>
                  <a:gs pos="0">
                    <a:srgbClr val="FFEFD1"/>
                  </a:gs>
                  <a:gs pos="64999">
                    <a:srgbClr val="F0EBD5"/>
                  </a:gs>
                  <a:gs pos="100000">
                    <a:srgbClr val="D1C39F"/>
                  </a:gs>
                </a:gsLst>
                <a:lin ang="5400000" scaled="0"/>
              </a:gradFill>
            </a:endParaRPr>
          </a:p>
        </p:txBody>
      </p:sp>
      <p:sp>
        <p:nvSpPr>
          <p:cNvPr id="15" name="TextBox 14">
            <a:hlinkClick r:id="rId10" action="ppaction://hlinksldjump" tooltip="Назад"/>
          </p:cNvPr>
          <p:cNvSpPr txBox="1"/>
          <p:nvPr/>
        </p:nvSpPr>
        <p:spPr>
          <a:xfrm>
            <a:off x="251520" y="548680"/>
            <a:ext cx="1143008" cy="46166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8100000" scaled="1"/>
            <a:tileRect/>
          </a:gradFill>
          <a:effectLst>
            <a:glow rad="139700">
              <a:schemeClr val="accent4">
                <a:satMod val="175000"/>
                <a:alpha val="40000"/>
              </a:schemeClr>
            </a:glow>
            <a:outerShdw blurRad="39000" dist="25400" dir="5400000" rotWithShape="0">
              <a:schemeClr val="accent1">
                <a:shade val="33000"/>
                <a:alpha val="83000"/>
              </a:scheme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sz="2400" b="1" dirty="0" smtClean="0">
                <a:ln w="10541" cmpd="sng">
                  <a:solidFill>
                    <a:srgbClr val="7D7D7D">
                      <a:tint val="100000"/>
                      <a:shade val="100000"/>
                      <a:satMod val="110000"/>
                    </a:srgbClr>
                  </a:solidFill>
                  <a:prstDash val="solid"/>
                </a:ln>
                <a:gradFill>
                  <a:gsLst>
                    <a:gs pos="0">
                      <a:srgbClr val="FFEFD1"/>
                    </a:gs>
                    <a:gs pos="64999">
                      <a:srgbClr val="F0EBD5"/>
                    </a:gs>
                    <a:gs pos="100000">
                      <a:srgbClr val="D1C39F"/>
                    </a:gs>
                  </a:gsLst>
                  <a:lin ang="5400000" scaled="0"/>
                </a:gradFill>
                <a:sym typeface="Wingdings"/>
              </a:rPr>
              <a:t></a:t>
            </a:r>
            <a:endParaRPr lang="ru-RU" sz="2400" b="1" dirty="0">
              <a:ln w="10541" cmpd="sng">
                <a:solidFill>
                  <a:srgbClr val="7D7D7D">
                    <a:tint val="100000"/>
                    <a:shade val="100000"/>
                    <a:satMod val="110000"/>
                  </a:srgbClr>
                </a:solidFill>
                <a:prstDash val="solid"/>
              </a:ln>
              <a:gradFill>
                <a:gsLst>
                  <a:gs pos="0">
                    <a:srgbClr val="FFEFD1"/>
                  </a:gs>
                  <a:gs pos="64999">
                    <a:srgbClr val="F0EBD5"/>
                  </a:gs>
                  <a:gs pos="100000">
                    <a:srgbClr val="D1C39F"/>
                  </a:gs>
                </a:gsLst>
                <a:lin ang="5400000" scaled="0"/>
              </a:gradFill>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266332621_magritte2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1604" y="928670"/>
            <a:ext cx="6070698" cy="4546945"/>
          </a:xfrm>
          <a:prstGeom prst="rect">
            <a:avLst/>
          </a:prstGeom>
        </p:spPr>
      </p:pic>
      <p:pic>
        <p:nvPicPr>
          <p:cNvPr id="9" name="Рисунок 8" descr="rama-lepninoj.png">
            <a:hlinkClick r:id="rId3" action="ppaction://hlinksldjump"/>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82534" y="130629"/>
            <a:ext cx="6673841" cy="5655833"/>
          </a:xfrm>
          <a:prstGeom prst="rect">
            <a:avLst/>
          </a:prstGeom>
          <a:effectLst>
            <a:outerShdw blurRad="50800" dist="38100" dir="5400000" algn="t" rotWithShape="0">
              <a:prstClr val="black">
                <a:alpha val="40000"/>
              </a:prstClr>
            </a:outerShdw>
          </a:effectLst>
        </p:spPr>
      </p:pic>
      <p:pic>
        <p:nvPicPr>
          <p:cNvPr id="1027" name="Picture 3" descr="F:\картины\MediaInfo.512x512-75.png">
            <a:hlinkClick r:id="rId5" action="ppaction://hlinksldjump" tooltip="Информация о картине"/>
          </p:cNvPr>
          <p:cNvPicPr>
            <a:picLocks noChangeAspect="1" noChangeArrowheads="1"/>
          </p:cNvPicPr>
          <p:nvPr/>
        </p:nvPicPr>
        <p:blipFill>
          <a:blip r:embed="rId6" cstate="email">
            <a:duotone>
              <a:prstClr val="black"/>
              <a:schemeClr val="accent2">
                <a:lumMod val="50000"/>
                <a:tint val="45000"/>
                <a:satMod val="400000"/>
              </a:schemeClr>
            </a:duotone>
            <a:extLst>
              <a:ext uri="{28A0092B-C50C-407E-A947-70E740481C1C}">
                <a14:useLocalDpi xmlns:a14="http://schemas.microsoft.com/office/drawing/2010/main"/>
              </a:ext>
            </a:extLst>
          </a:blip>
          <a:srcRect/>
          <a:stretch>
            <a:fillRect/>
          </a:stretch>
        </p:blipFill>
        <p:spPr bwMode="auto">
          <a:xfrm>
            <a:off x="6884838" y="5786462"/>
            <a:ext cx="1071538" cy="10715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Рисунок 10" descr="Steапl (3).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93278" y="5891554"/>
            <a:ext cx="3944204" cy="849814"/>
          </a:xfrm>
          <a:prstGeom prst="rect">
            <a:avLst/>
          </a:prstGeom>
          <a:effectLst>
            <a:outerShdw blurRad="50800" dist="38100" dir="5400000" algn="t" rotWithShape="0">
              <a:prstClr val="black">
                <a:alpha val="40000"/>
              </a:prstClr>
            </a:outerShdw>
          </a:effectLst>
          <a:scene3d>
            <a:camera prst="orthographicFront"/>
            <a:lightRig rig="threePt" dir="t"/>
          </a:scene3d>
          <a:sp3d>
            <a:bevelT prst="slope"/>
          </a:sp3d>
        </p:spPr>
      </p:pic>
      <p:sp>
        <p:nvSpPr>
          <p:cNvPr id="13" name="TextBox 12"/>
          <p:cNvSpPr txBox="1"/>
          <p:nvPr/>
        </p:nvSpPr>
        <p:spPr>
          <a:xfrm>
            <a:off x="2699792" y="5899919"/>
            <a:ext cx="3744415" cy="769441"/>
          </a:xfrm>
          <a:prstGeom prst="rect">
            <a:avLst/>
          </a:prstGeom>
          <a:noFill/>
        </p:spPr>
        <p:txBody>
          <a:bodyPr wrap="square" rtlCol="0">
            <a:spAutoFit/>
          </a:bodyPr>
          <a:lstStyle/>
          <a:p>
            <a:pPr algn="ctr"/>
            <a:r>
              <a:rPr lang="ru-RU" sz="2000" b="1" spc="50" dirty="0" smtClean="0">
                <a:ln w="13500">
                  <a:solidFill>
                    <a:schemeClr val="accent1">
                      <a:shade val="2500"/>
                      <a:alpha val="6500"/>
                    </a:schemeClr>
                  </a:solidFill>
                  <a:prstDash val="solid"/>
                </a:ln>
                <a:effectLst>
                  <a:innerShdw blurRad="50900" dist="38500" dir="13500000">
                    <a:srgbClr val="000000">
                      <a:alpha val="60000"/>
                    </a:srgbClr>
                  </a:innerShdw>
                </a:effectLst>
              </a:rPr>
              <a:t>Заблудившийся жокей</a:t>
            </a:r>
          </a:p>
          <a:p>
            <a:pPr algn="ctr"/>
            <a:r>
              <a:rPr lang="ru-RU" sz="2400" b="1" spc="50" dirty="0" smtClean="0">
                <a:ln w="13500">
                  <a:solidFill>
                    <a:schemeClr val="accent1">
                      <a:shade val="2500"/>
                      <a:alpha val="6500"/>
                    </a:schemeClr>
                  </a:solidFill>
                  <a:prstDash val="solid"/>
                </a:ln>
                <a:effectLst>
                  <a:innerShdw blurRad="50900" dist="38500" dir="13500000">
                    <a:srgbClr val="000000">
                      <a:alpha val="60000"/>
                    </a:srgbClr>
                  </a:innerShdw>
                </a:effectLst>
              </a:rPr>
              <a:t>1925 г.</a:t>
            </a:r>
            <a:endParaRPr lang="ru-RU" sz="2400" b="1" spc="50" dirty="0">
              <a:ln w="13500">
                <a:solidFill>
                  <a:schemeClr val="accent1">
                    <a:shade val="2500"/>
                    <a:alpha val="6500"/>
                  </a:schemeClr>
                </a:solidFill>
                <a:prstDash val="solid"/>
              </a:ln>
              <a:effectLst>
                <a:innerShdw blurRad="50900" dist="38500" dir="13500000">
                  <a:srgbClr val="000000">
                    <a:alpha val="60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Steапl (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85918" y="1673524"/>
            <a:ext cx="5607882" cy="3541425"/>
          </a:xfrm>
          <a:prstGeom prst="rect">
            <a:avLst/>
          </a:prstGeom>
          <a:effectLst>
            <a:outerShdw blurRad="50800" dist="38100" dir="5400000" algn="t" rotWithShape="0">
              <a:prstClr val="black">
                <a:alpha val="40000"/>
              </a:prstClr>
            </a:outerShdw>
          </a:effectLst>
          <a:scene3d>
            <a:camera prst="orthographicFront"/>
            <a:lightRig rig="threePt" dir="t"/>
          </a:scene3d>
          <a:sp3d>
            <a:bevelT prst="slope"/>
          </a:sp3d>
        </p:spPr>
      </p:pic>
      <p:sp>
        <p:nvSpPr>
          <p:cNvPr id="15" name="Прямоугольник 14"/>
          <p:cNvSpPr/>
          <p:nvPr/>
        </p:nvSpPr>
        <p:spPr>
          <a:xfrm>
            <a:off x="2143108" y="1857364"/>
            <a:ext cx="4857784" cy="3170099"/>
          </a:xfrm>
          <a:prstGeom prst="rect">
            <a:avLst/>
          </a:prstGeom>
        </p:spPr>
        <p:txBody>
          <a:bodyPr wrap="square">
            <a:spAutoFit/>
          </a:bodyPr>
          <a:lstStyle/>
          <a:p>
            <a:pPr algn="ctr"/>
            <a:r>
              <a:rPr lang="ru-RU" sz="2000" b="1" spc="50" dirty="0" smtClean="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Первая картина Рене Магритта выполненная в стиле сюрреализма. Её созданию во многом обязан Джорджо Де Кирико, с творчеством которого художник познакомился в 1922 г. Этот момент стал переломным – определил облик, эстетику и тематику всего творчества Магритта.</a:t>
            </a:r>
            <a:endPar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endParaRPr>
          </a:p>
        </p:txBody>
      </p:sp>
      <p:sp>
        <p:nvSpPr>
          <p:cNvPr id="2" name="Стрелка вправо 1">
            <a:hlinkClick r:id="rId3" action="ppaction://hlinksldjump" tooltip="Назад"/>
          </p:cNvPr>
          <p:cNvSpPr/>
          <p:nvPr/>
        </p:nvSpPr>
        <p:spPr>
          <a:xfrm>
            <a:off x="4103948" y="5661248"/>
            <a:ext cx="936104" cy="864096"/>
          </a:xfrm>
          <a:prstGeom prst="rightArrow">
            <a:avLst/>
          </a:prstGeom>
          <a:gradFill flip="none" rotWithShape="1">
            <a:gsLst>
              <a:gs pos="0">
                <a:schemeClr val="accent2">
                  <a:tint val="74000"/>
                  <a:alpha val="0"/>
                  <a:lumMod val="0"/>
                  <a:lumOff val="100000"/>
                </a:schemeClr>
              </a:gs>
              <a:gs pos="49000">
                <a:schemeClr val="accent2">
                  <a:tint val="96000"/>
                  <a:shade val="84000"/>
                  <a:satMod val="110000"/>
                </a:schemeClr>
              </a:gs>
              <a:gs pos="780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13500000" scaled="1"/>
            <a:tileRect/>
          </a:gradFill>
          <a:ln>
            <a:solidFill>
              <a:schemeClr val="accent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ru/b/b9/MagrittePip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74822" y="836712"/>
            <a:ext cx="5577498" cy="432048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rama-lepninoj.png">
            <a:hlinkClick r:id="rId3" action="ppaction://hlinksldjump" tooltip="Назад"/>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82534" y="130629"/>
            <a:ext cx="6673841" cy="5655833"/>
          </a:xfrm>
          <a:prstGeom prst="rect">
            <a:avLst/>
          </a:prstGeom>
          <a:effectLst>
            <a:outerShdw blurRad="50800" dist="38100" dir="5400000" algn="t" rotWithShape="0">
              <a:prstClr val="black">
                <a:alpha val="40000"/>
              </a:prstClr>
            </a:outerShdw>
          </a:effectLst>
        </p:spPr>
      </p:pic>
      <p:pic>
        <p:nvPicPr>
          <p:cNvPr id="11" name="Picture 3" descr="F:\картины\MediaInfo.512x512-75.png">
            <a:hlinkClick r:id="rId5" action="ppaction://hlinksldjump" tooltip="Информация о картине"/>
          </p:cNvPr>
          <p:cNvPicPr>
            <a:picLocks noChangeAspect="1" noChangeArrowheads="1"/>
          </p:cNvPicPr>
          <p:nvPr/>
        </p:nvPicPr>
        <p:blipFill>
          <a:blip r:embed="rId6" cstate="email">
            <a:duotone>
              <a:prstClr val="black"/>
              <a:schemeClr val="accent2">
                <a:lumMod val="50000"/>
                <a:tint val="45000"/>
                <a:satMod val="400000"/>
              </a:schemeClr>
            </a:duotone>
            <a:extLst>
              <a:ext uri="{28A0092B-C50C-407E-A947-70E740481C1C}">
                <a14:useLocalDpi xmlns:a14="http://schemas.microsoft.com/office/drawing/2010/main"/>
              </a:ext>
            </a:extLst>
          </a:blip>
          <a:srcRect/>
          <a:stretch>
            <a:fillRect/>
          </a:stretch>
        </p:blipFill>
        <p:spPr bwMode="auto">
          <a:xfrm>
            <a:off x="6884838" y="5786462"/>
            <a:ext cx="1071538" cy="10715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Рисунок 11" descr="Steапl (3).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93278" y="5891554"/>
            <a:ext cx="3944204" cy="849814"/>
          </a:xfrm>
          <a:prstGeom prst="rect">
            <a:avLst/>
          </a:prstGeom>
          <a:effectLst>
            <a:outerShdw blurRad="50800" dist="38100" dir="5400000" algn="t" rotWithShape="0">
              <a:prstClr val="black">
                <a:alpha val="40000"/>
              </a:prstClr>
            </a:outerShdw>
          </a:effectLst>
          <a:scene3d>
            <a:camera prst="orthographicFront"/>
            <a:lightRig rig="threePt" dir="t"/>
          </a:scene3d>
          <a:sp3d>
            <a:bevelT prst="slope"/>
          </a:sp3d>
        </p:spPr>
      </p:pic>
      <p:sp>
        <p:nvSpPr>
          <p:cNvPr id="13" name="TextBox 12"/>
          <p:cNvSpPr txBox="1"/>
          <p:nvPr/>
        </p:nvSpPr>
        <p:spPr>
          <a:xfrm>
            <a:off x="2699792" y="5899919"/>
            <a:ext cx="3744415" cy="769441"/>
          </a:xfrm>
          <a:prstGeom prst="rect">
            <a:avLst/>
          </a:prstGeom>
          <a:noFill/>
        </p:spPr>
        <p:txBody>
          <a:bodyPr wrap="square" rtlCol="0">
            <a:spAutoFit/>
          </a:bodyPr>
          <a:lstStyle/>
          <a:p>
            <a:pPr algn="ctr"/>
            <a:r>
              <a:rPr lang="ru-RU" sz="2000" b="1" spc="50" dirty="0" smtClean="0">
                <a:ln w="13500">
                  <a:solidFill>
                    <a:schemeClr val="accent1">
                      <a:shade val="2500"/>
                      <a:alpha val="6500"/>
                    </a:schemeClr>
                  </a:solidFill>
                  <a:prstDash val="solid"/>
                </a:ln>
                <a:effectLst>
                  <a:innerShdw blurRad="50900" dist="38500" dir="13500000">
                    <a:srgbClr val="000000">
                      <a:alpha val="60000"/>
                    </a:srgbClr>
                  </a:innerShdw>
                </a:effectLst>
              </a:rPr>
              <a:t>Вероломство образов</a:t>
            </a:r>
          </a:p>
          <a:p>
            <a:pPr algn="ctr"/>
            <a:r>
              <a:rPr lang="ru-RU" sz="2400" b="1" spc="50" dirty="0" smtClean="0">
                <a:ln w="13500">
                  <a:solidFill>
                    <a:schemeClr val="accent1">
                      <a:shade val="2500"/>
                      <a:alpha val="6500"/>
                    </a:schemeClr>
                  </a:solidFill>
                  <a:prstDash val="solid"/>
                </a:ln>
                <a:effectLst>
                  <a:innerShdw blurRad="50900" dist="38500" dir="13500000">
                    <a:srgbClr val="000000">
                      <a:alpha val="60000"/>
                    </a:srgbClr>
                  </a:innerShdw>
                </a:effectLst>
              </a:rPr>
              <a:t>1929 г.</a:t>
            </a:r>
            <a:endParaRPr lang="ru-RU" sz="2400" b="1" spc="50" dirty="0">
              <a:ln w="13500">
                <a:solidFill>
                  <a:schemeClr val="accent1">
                    <a:shade val="2500"/>
                    <a:alpha val="6500"/>
                  </a:schemeClr>
                </a:solidFill>
                <a:prstDash val="solid"/>
              </a:ln>
              <a:effectLst>
                <a:innerShdw blurRad="50900" dist="38500" dir="13500000">
                  <a:srgbClr val="000000">
                    <a:alpha val="60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Steапl (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2040" y="947111"/>
            <a:ext cx="7636384" cy="4822440"/>
          </a:xfrm>
          <a:prstGeom prst="rect">
            <a:avLst/>
          </a:prstGeom>
          <a:effectLst>
            <a:outerShdw blurRad="50800" dist="38100" dir="5400000" algn="t" rotWithShape="0">
              <a:prstClr val="black">
                <a:alpha val="40000"/>
              </a:prstClr>
            </a:outerShdw>
          </a:effectLst>
          <a:scene3d>
            <a:camera prst="orthographicFront"/>
            <a:lightRig rig="threePt" dir="t"/>
          </a:scene3d>
          <a:sp3d>
            <a:bevelT prst="slope"/>
          </a:sp3d>
        </p:spPr>
      </p:pic>
      <p:sp>
        <p:nvSpPr>
          <p:cNvPr id="15" name="Прямоугольник 14"/>
          <p:cNvSpPr/>
          <p:nvPr/>
        </p:nvSpPr>
        <p:spPr>
          <a:xfrm>
            <a:off x="899592" y="1124744"/>
            <a:ext cx="7308408" cy="4401205"/>
          </a:xfrm>
          <a:prstGeom prst="rect">
            <a:avLst/>
          </a:prstGeom>
        </p:spPr>
        <p:txBody>
          <a:bodyPr wrap="square">
            <a:spAutoFit/>
          </a:bodyPr>
          <a:lstStyle/>
          <a:p>
            <a:pPr algn="ctr"/>
            <a:r>
              <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В 1948 году </a:t>
            </a:r>
            <a:r>
              <a:rPr lang="ru-RU" sz="2000" b="1" spc="50" dirty="0" smtClean="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Рене создал </a:t>
            </a:r>
            <a:r>
              <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картину "Вероломство образов", которая стала одной из самых известных работ </a:t>
            </a:r>
            <a:r>
              <a:rPr lang="ru-RU" sz="2000" b="1" spc="50" dirty="0" err="1">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Магритта</a:t>
            </a:r>
            <a:r>
              <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 благодаря надписи на ней: от несоответствия художник пришел к отрицанию, под изображением трубки написав "Это не трубка".  "Эта знаменитая трубка. Как люди попрекали меня ей! И все же, вы можете набить ее табаком? Нет, это ведь всего лишь изображение, не так ли? Так что, если бы я написал под картиной "Это трубка", я бы солгал!" — говорил художник. Впоследствии Магритт несколько раз воспроизводил свою "не трубку", в частности, в 1966 году написал картину "Две тайны", поместив на нее "Вероломство образов" в раме на мольберте, а сверху – еще одну большую </a:t>
            </a:r>
            <a:r>
              <a:rPr lang="ru-RU" sz="2000" b="1" spc="50" dirty="0" smtClean="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трубку.</a:t>
            </a:r>
            <a:endPar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endParaRPr>
          </a:p>
        </p:txBody>
      </p:sp>
      <p:sp>
        <p:nvSpPr>
          <p:cNvPr id="5" name="Стрелка вправо 4">
            <a:hlinkClick r:id="rId3" action="ppaction://hlinksldjump" tooltip="Назад"/>
          </p:cNvPr>
          <p:cNvSpPr/>
          <p:nvPr/>
        </p:nvSpPr>
        <p:spPr>
          <a:xfrm>
            <a:off x="4103948" y="5877272"/>
            <a:ext cx="936104" cy="864096"/>
          </a:xfrm>
          <a:prstGeom prst="rightArrow">
            <a:avLst/>
          </a:prstGeom>
          <a:gradFill flip="none" rotWithShape="1">
            <a:gsLst>
              <a:gs pos="0">
                <a:schemeClr val="accent2">
                  <a:tint val="74000"/>
                  <a:alpha val="0"/>
                  <a:lumMod val="0"/>
                  <a:lumOff val="100000"/>
                </a:schemeClr>
              </a:gs>
              <a:gs pos="49000">
                <a:schemeClr val="accent2">
                  <a:tint val="96000"/>
                  <a:shade val="84000"/>
                  <a:satMod val="110000"/>
                </a:schemeClr>
              </a:gs>
              <a:gs pos="780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13500000" scaled="1"/>
            <a:tileRect/>
          </a:gradFill>
          <a:ln>
            <a:solidFill>
              <a:schemeClr val="accent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93336105"/>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_20111011_116875560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4583" y="572925"/>
            <a:ext cx="4085611" cy="4983985"/>
          </a:xfrm>
          <a:prstGeom prst="rect">
            <a:avLst/>
          </a:prstGeom>
        </p:spPr>
      </p:pic>
      <p:pic>
        <p:nvPicPr>
          <p:cNvPr id="12" name="Picture 2" descr="http://cdn2.img22.ria.ru/images/97722/49/97722496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89369" y="543251"/>
            <a:ext cx="3508060" cy="4879974"/>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descr="rama-lepninoj.png">
            <a:hlinkClick r:id="rId4" action="ppaction://hlinksldjump" tooltip="Назад"/>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1807933" y="695218"/>
            <a:ext cx="5491681" cy="4690811"/>
          </a:xfrm>
          <a:prstGeom prst="rect">
            <a:avLst/>
          </a:prstGeom>
        </p:spPr>
      </p:pic>
      <p:pic>
        <p:nvPicPr>
          <p:cNvPr id="14" name="Picture 3" descr="F:\картины\MediaInfo.512x512-75.png">
            <a:hlinkClick r:id="rId6" action="ppaction://hlinksldjump" tooltip="Информация о картине"/>
          </p:cNvPr>
          <p:cNvPicPr>
            <a:picLocks noChangeAspect="1" noChangeArrowheads="1"/>
          </p:cNvPicPr>
          <p:nvPr/>
        </p:nvPicPr>
        <p:blipFill>
          <a:blip r:embed="rId7" cstate="email">
            <a:duotone>
              <a:prstClr val="black"/>
              <a:schemeClr val="accent2">
                <a:lumMod val="50000"/>
                <a:tint val="45000"/>
                <a:satMod val="400000"/>
              </a:schemeClr>
            </a:duotone>
            <a:extLst>
              <a:ext uri="{28A0092B-C50C-407E-A947-70E740481C1C}">
                <a14:useLocalDpi xmlns:a14="http://schemas.microsoft.com/office/drawing/2010/main"/>
              </a:ext>
            </a:extLst>
          </a:blip>
          <a:srcRect/>
          <a:stretch>
            <a:fillRect/>
          </a:stretch>
        </p:blipFill>
        <p:spPr bwMode="auto">
          <a:xfrm>
            <a:off x="6884838" y="5786462"/>
            <a:ext cx="1071538" cy="10715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Рисунок 14" descr="Steапl (3).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593278" y="5891554"/>
            <a:ext cx="3944204" cy="849814"/>
          </a:xfrm>
          <a:prstGeom prst="rect">
            <a:avLst/>
          </a:prstGeom>
          <a:effectLst>
            <a:outerShdw blurRad="50800" dist="38100" dir="5400000" algn="t" rotWithShape="0">
              <a:prstClr val="black">
                <a:alpha val="40000"/>
              </a:prstClr>
            </a:outerShdw>
          </a:effectLst>
          <a:scene3d>
            <a:camera prst="orthographicFront"/>
            <a:lightRig rig="threePt" dir="t"/>
          </a:scene3d>
          <a:sp3d>
            <a:bevelT prst="slope"/>
          </a:sp3d>
        </p:spPr>
      </p:pic>
      <p:sp>
        <p:nvSpPr>
          <p:cNvPr id="16" name="TextBox 15"/>
          <p:cNvSpPr txBox="1"/>
          <p:nvPr/>
        </p:nvSpPr>
        <p:spPr>
          <a:xfrm>
            <a:off x="2699792" y="5899919"/>
            <a:ext cx="3744415" cy="769441"/>
          </a:xfrm>
          <a:prstGeom prst="rect">
            <a:avLst/>
          </a:prstGeom>
          <a:noFill/>
        </p:spPr>
        <p:txBody>
          <a:bodyPr wrap="square" rtlCol="0">
            <a:spAutoFit/>
          </a:bodyPr>
          <a:lstStyle/>
          <a:p>
            <a:pPr algn="ctr"/>
            <a:r>
              <a:rPr lang="ru-RU" sz="2000" b="1" spc="50" dirty="0" smtClean="0">
                <a:ln w="13500">
                  <a:solidFill>
                    <a:schemeClr val="accent1">
                      <a:shade val="2500"/>
                      <a:alpha val="6500"/>
                    </a:schemeClr>
                  </a:solidFill>
                  <a:prstDash val="solid"/>
                </a:ln>
                <a:effectLst>
                  <a:innerShdw blurRad="50900" dist="38500" dir="13500000">
                    <a:srgbClr val="000000">
                      <a:alpha val="60000"/>
                    </a:srgbClr>
                  </a:innerShdw>
                </a:effectLst>
              </a:rPr>
              <a:t>Сын человеческий</a:t>
            </a:r>
          </a:p>
          <a:p>
            <a:pPr algn="ctr"/>
            <a:r>
              <a:rPr lang="ru-RU" sz="2400" b="1" spc="50" dirty="0" smtClean="0">
                <a:ln w="13500">
                  <a:solidFill>
                    <a:schemeClr val="accent1">
                      <a:shade val="2500"/>
                      <a:alpha val="6500"/>
                    </a:schemeClr>
                  </a:solidFill>
                  <a:prstDash val="solid"/>
                </a:ln>
                <a:effectLst>
                  <a:innerShdw blurRad="50900" dist="38500" dir="13500000">
                    <a:srgbClr val="000000">
                      <a:alpha val="60000"/>
                    </a:srgbClr>
                  </a:innerShdw>
                </a:effectLst>
              </a:rPr>
              <a:t>1964 г.</a:t>
            </a:r>
            <a:endParaRPr lang="ru-RU" sz="2400" b="1" spc="50" dirty="0">
              <a:ln w="13500">
                <a:solidFill>
                  <a:schemeClr val="accent1">
                    <a:shade val="2500"/>
                    <a:alpha val="6500"/>
                  </a:schemeClr>
                </a:solidFill>
                <a:prstDash val="solid"/>
              </a:ln>
              <a:effectLst>
                <a:innerShdw blurRad="50900" dist="38500" dir="13500000">
                  <a:srgbClr val="000000">
                    <a:alpha val="60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Steапl (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2040" y="947111"/>
            <a:ext cx="7636384" cy="4822440"/>
          </a:xfrm>
          <a:prstGeom prst="rect">
            <a:avLst/>
          </a:prstGeom>
          <a:effectLst>
            <a:outerShdw blurRad="50800" dist="38100" dir="5400000" algn="t" rotWithShape="0">
              <a:prstClr val="black">
                <a:alpha val="40000"/>
              </a:prstClr>
            </a:outerShdw>
          </a:effectLst>
          <a:scene3d>
            <a:camera prst="orthographicFront"/>
            <a:lightRig rig="threePt" dir="t"/>
          </a:scene3d>
          <a:sp3d>
            <a:bevelT prst="slope"/>
          </a:sp3d>
        </p:spPr>
      </p:pic>
      <p:sp>
        <p:nvSpPr>
          <p:cNvPr id="15" name="Прямоугольник 14"/>
          <p:cNvSpPr/>
          <p:nvPr/>
        </p:nvSpPr>
        <p:spPr>
          <a:xfrm>
            <a:off x="899592" y="1485522"/>
            <a:ext cx="7308408" cy="3785652"/>
          </a:xfrm>
          <a:prstGeom prst="rect">
            <a:avLst/>
          </a:prstGeom>
        </p:spPr>
        <p:txBody>
          <a:bodyPr wrap="square">
            <a:spAutoFit/>
          </a:bodyPr>
          <a:lstStyle/>
          <a:p>
            <a:pPr algn="ctr"/>
            <a:r>
              <a:rPr lang="ru-RU" sz="2000" b="1" spc="50" dirty="0" smtClean="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Самая </a:t>
            </a:r>
            <a:r>
              <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растиражированная </a:t>
            </a:r>
            <a:r>
              <a:rPr lang="ru-RU" sz="2000" b="1" spc="50" dirty="0" smtClean="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работа, </a:t>
            </a:r>
            <a:r>
              <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пародии и аллюзии на которую встречаются так часто, что образ живет уже отдельно от своего создателя. Изначально Рене Магритт писал картину как автопортрет, где фигура мужчины символизировала современного человека, утратившего индивидуальность, но оставшегося сыном Адама, который не в силах устоять перед искушениями – отсюда яблоко, закрывающее </a:t>
            </a:r>
            <a:r>
              <a:rPr lang="ru-RU" sz="2000" b="1" spc="50" dirty="0" smtClean="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лицо</a:t>
            </a:r>
            <a:r>
              <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 Сегодня образ эксплуатируют все, от поклонников продукции </a:t>
            </a:r>
            <a:r>
              <a:rPr lang="ru-RU" sz="2000" b="1" spc="50" dirty="0" err="1">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Apple</a:t>
            </a:r>
            <a:r>
              <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 заменяющих незнакомца фигурой Стива Джобса, до рекламодателей, по-своему интерпретирующих абсурдное сочетание </a:t>
            </a:r>
            <a:r>
              <a:rPr lang="ru-RU" sz="2000" b="1" spc="50" dirty="0" smtClean="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предметов.</a:t>
            </a:r>
            <a:endPar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endParaRPr>
          </a:p>
        </p:txBody>
      </p:sp>
      <p:sp>
        <p:nvSpPr>
          <p:cNvPr id="5" name="Стрелка вправо 4">
            <a:hlinkClick r:id="rId3" action="ppaction://hlinksldjump" tooltip="Назад"/>
          </p:cNvPr>
          <p:cNvSpPr/>
          <p:nvPr/>
        </p:nvSpPr>
        <p:spPr>
          <a:xfrm>
            <a:off x="4103948" y="5877272"/>
            <a:ext cx="936104" cy="864096"/>
          </a:xfrm>
          <a:prstGeom prst="rightArrow">
            <a:avLst/>
          </a:prstGeom>
          <a:gradFill flip="none" rotWithShape="1">
            <a:gsLst>
              <a:gs pos="0">
                <a:schemeClr val="accent2">
                  <a:tint val="74000"/>
                  <a:alpha val="0"/>
                  <a:lumMod val="0"/>
                  <a:lumOff val="100000"/>
                </a:schemeClr>
              </a:gs>
              <a:gs pos="49000">
                <a:schemeClr val="accent2">
                  <a:tint val="96000"/>
                  <a:shade val="84000"/>
                  <a:satMod val="110000"/>
                </a:schemeClr>
              </a:gs>
              <a:gs pos="780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13500000" scaled="1"/>
            <a:tileRect/>
          </a:gradFill>
          <a:ln>
            <a:solidFill>
              <a:schemeClr val="accent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2098059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0" y="1124744"/>
            <a:ext cx="8182774" cy="5233214"/>
          </a:xfrm>
          <a:prstGeom prst="rect">
            <a:avLst/>
          </a:prstGeom>
        </p:spPr>
        <p:txBody>
          <a:bodyPr vert="horz">
            <a:normAutofit lnSpcReduction="10000"/>
          </a:bodyPr>
          <a:lstStyle/>
          <a:p>
            <a:pPr marL="177800" indent="261938">
              <a:spcBef>
                <a:spcPts val="600"/>
              </a:spcBef>
              <a:buClr>
                <a:schemeClr val="tx2"/>
              </a:buClr>
              <a:buSzPct val="73000"/>
              <a:defRPr/>
            </a:pPr>
            <a:r>
              <a:rPr kumimoji="0" lang="ru-RU" sz="2800" b="0" i="0" u="none" strike="noStrike" kern="1200" cap="none" spc="0" normalizeH="0" baseline="0" noProof="0" dirty="0" smtClean="0">
                <a:ln>
                  <a:noFill/>
                </a:ln>
                <a:solidFill>
                  <a:schemeClr val="tx2">
                    <a:lumMod val="50000"/>
                  </a:schemeClr>
                </a:solidFill>
                <a:effectLst/>
                <a:uLnTx/>
                <a:uFillTx/>
                <a:latin typeface="+mn-lt"/>
                <a:ea typeface="+mn-ea"/>
                <a:cs typeface="+mn-cs"/>
              </a:rPr>
              <a:t>Б</a:t>
            </a:r>
            <a:r>
              <a:rPr lang="ru-RU" sz="2800" dirty="0" err="1" smtClean="0">
                <a:solidFill>
                  <a:schemeClr val="tx2">
                    <a:lumMod val="50000"/>
                  </a:schemeClr>
                </a:solidFill>
              </a:rPr>
              <a:t>ельгийский</a:t>
            </a:r>
            <a:r>
              <a:rPr lang="ru-RU" sz="2800" dirty="0" smtClean="0">
                <a:solidFill>
                  <a:schemeClr val="tx2">
                    <a:lumMod val="50000"/>
                  </a:schemeClr>
                </a:solidFill>
              </a:rPr>
              <a:t> </a:t>
            </a:r>
            <a:r>
              <a:rPr lang="ru-RU" sz="2800" dirty="0">
                <a:solidFill>
                  <a:schemeClr val="tx2">
                    <a:lumMod val="50000"/>
                  </a:schemeClr>
                </a:solidFill>
              </a:rPr>
              <a:t>художник, один из крупнейших представителей сюрреализма. Картины Магритта основаны на эффекте отстранения вещи от ее привычного смысла. </a:t>
            </a:r>
            <a:r>
              <a:rPr lang="ru-RU" sz="2800" dirty="0" smtClean="0">
                <a:solidFill>
                  <a:schemeClr val="tx2">
                    <a:lumMod val="50000"/>
                  </a:schemeClr>
                </a:solidFill>
              </a:rPr>
              <a:t/>
            </a:r>
            <a:br>
              <a:rPr lang="ru-RU" sz="2800" dirty="0" smtClean="0">
                <a:solidFill>
                  <a:schemeClr val="tx2">
                    <a:lumMod val="50000"/>
                  </a:schemeClr>
                </a:solidFill>
              </a:rPr>
            </a:br>
            <a:r>
              <a:rPr lang="ru-RU" sz="2800" dirty="0" smtClean="0">
                <a:solidFill>
                  <a:schemeClr val="tx2">
                    <a:lumMod val="50000"/>
                  </a:schemeClr>
                </a:solidFill>
              </a:rPr>
              <a:t>В </a:t>
            </a:r>
            <a:r>
              <a:rPr lang="ru-RU" sz="2800" dirty="0">
                <a:solidFill>
                  <a:schemeClr val="tx2">
                    <a:lumMod val="50000"/>
                  </a:schemeClr>
                </a:solidFill>
              </a:rPr>
              <a:t>его образах предметы и персонажи на наших глазах превращаются в метафоры, не теряя четкой предметной узнаваемости. Благодаря четкости и лаконизму </a:t>
            </a:r>
            <a:r>
              <a:rPr lang="ru-RU" sz="2800" dirty="0" smtClean="0">
                <a:solidFill>
                  <a:schemeClr val="tx2">
                    <a:lumMod val="50000"/>
                  </a:schemeClr>
                </a:solidFill>
              </a:rPr>
              <a:t/>
            </a:r>
            <a:br>
              <a:rPr lang="ru-RU" sz="2800" dirty="0" smtClean="0">
                <a:solidFill>
                  <a:schemeClr val="tx2">
                    <a:lumMod val="50000"/>
                  </a:schemeClr>
                </a:solidFill>
              </a:rPr>
            </a:br>
            <a:r>
              <a:rPr lang="ru-RU" sz="2800" dirty="0" smtClean="0">
                <a:solidFill>
                  <a:schemeClr val="tx2">
                    <a:lumMod val="50000"/>
                  </a:schemeClr>
                </a:solidFill>
              </a:rPr>
              <a:t>поэтических </a:t>
            </a:r>
            <a:r>
              <a:rPr lang="ru-RU" sz="2800" dirty="0">
                <a:solidFill>
                  <a:schemeClr val="tx2">
                    <a:lumMod val="50000"/>
                  </a:schemeClr>
                </a:solidFill>
              </a:rPr>
              <a:t>метаморфоз картины Рене </a:t>
            </a:r>
            <a:r>
              <a:rPr lang="ru-RU" sz="2800" dirty="0" err="1">
                <a:solidFill>
                  <a:schemeClr val="tx2">
                    <a:lumMod val="50000"/>
                  </a:schemeClr>
                </a:solidFill>
              </a:rPr>
              <a:t>Магритта</a:t>
            </a:r>
            <a:r>
              <a:rPr lang="ru-RU" sz="2800" dirty="0">
                <a:solidFill>
                  <a:schemeClr val="tx2">
                    <a:lumMod val="50000"/>
                  </a:schemeClr>
                </a:solidFill>
              </a:rPr>
              <a:t> </a:t>
            </a:r>
            <a:r>
              <a:rPr lang="ru-RU" sz="2800" dirty="0" smtClean="0">
                <a:solidFill>
                  <a:schemeClr val="tx2">
                    <a:lumMod val="50000"/>
                  </a:schemeClr>
                </a:solidFill>
              </a:rPr>
              <a:t>стали </a:t>
            </a:r>
            <a:r>
              <a:rPr lang="ru-RU" sz="2800" dirty="0">
                <a:solidFill>
                  <a:schemeClr val="tx2">
                    <a:lumMod val="50000"/>
                  </a:schemeClr>
                </a:solidFill>
              </a:rPr>
              <a:t>популярнейшими </a:t>
            </a:r>
            <a:r>
              <a:rPr lang="ru-RU" sz="2800" dirty="0" smtClean="0">
                <a:solidFill>
                  <a:schemeClr val="tx2">
                    <a:lumMod val="50000"/>
                  </a:schemeClr>
                </a:solidFill>
              </a:rPr>
              <a:t/>
            </a:r>
            <a:br>
              <a:rPr lang="ru-RU" sz="2800" dirty="0" smtClean="0">
                <a:solidFill>
                  <a:schemeClr val="tx2">
                    <a:lumMod val="50000"/>
                  </a:schemeClr>
                </a:solidFill>
              </a:rPr>
            </a:br>
            <a:r>
              <a:rPr lang="ru-RU" sz="2800" dirty="0" smtClean="0">
                <a:solidFill>
                  <a:schemeClr val="tx2">
                    <a:lumMod val="50000"/>
                  </a:schemeClr>
                </a:solidFill>
              </a:rPr>
              <a:t>(</a:t>
            </a:r>
            <a:r>
              <a:rPr lang="ru-RU" sz="2800" dirty="0">
                <a:solidFill>
                  <a:schemeClr val="tx2">
                    <a:lumMod val="50000"/>
                  </a:schemeClr>
                </a:solidFill>
              </a:rPr>
              <a:t>наряду с произведениями </a:t>
            </a:r>
            <a:r>
              <a:rPr lang="ru-RU" sz="2800" dirty="0" smtClean="0">
                <a:solidFill>
                  <a:schemeClr val="tx2">
                    <a:lumMod val="50000"/>
                  </a:schemeClr>
                </a:solidFill>
              </a:rPr>
              <a:t/>
            </a:r>
            <a:br>
              <a:rPr lang="ru-RU" sz="2800" dirty="0" smtClean="0">
                <a:solidFill>
                  <a:schemeClr val="tx2">
                    <a:lumMod val="50000"/>
                  </a:schemeClr>
                </a:solidFill>
              </a:rPr>
            </a:br>
            <a:r>
              <a:rPr lang="ru-RU" sz="2800" dirty="0" smtClean="0">
                <a:solidFill>
                  <a:schemeClr val="tx2">
                    <a:lumMod val="50000"/>
                  </a:schemeClr>
                </a:solidFill>
              </a:rPr>
              <a:t>Сальвадора </a:t>
            </a:r>
            <a:r>
              <a:rPr lang="ru-RU" sz="2800" dirty="0">
                <a:solidFill>
                  <a:schemeClr val="tx2">
                    <a:lumMod val="50000"/>
                  </a:schemeClr>
                </a:solidFill>
              </a:rPr>
              <a:t>Дали) </a:t>
            </a:r>
            <a:r>
              <a:rPr lang="ru-RU" sz="2800" dirty="0" smtClean="0">
                <a:solidFill>
                  <a:schemeClr val="tx2">
                    <a:lumMod val="50000"/>
                  </a:schemeClr>
                </a:solidFill>
              </a:rPr>
              <a:t>образцами </a:t>
            </a:r>
            <a:br>
              <a:rPr lang="ru-RU" sz="2800" dirty="0" smtClean="0">
                <a:solidFill>
                  <a:schemeClr val="tx2">
                    <a:lumMod val="50000"/>
                  </a:schemeClr>
                </a:solidFill>
              </a:rPr>
            </a:br>
            <a:r>
              <a:rPr lang="ru-RU" sz="2800" dirty="0" smtClean="0">
                <a:solidFill>
                  <a:schemeClr val="tx2">
                    <a:lumMod val="50000"/>
                  </a:schemeClr>
                </a:solidFill>
              </a:rPr>
              <a:t>сюрреализма</a:t>
            </a:r>
            <a:r>
              <a:rPr lang="ru-RU" sz="2800" dirty="0">
                <a:solidFill>
                  <a:schemeClr val="tx2">
                    <a:lumMod val="50000"/>
                  </a:schemeClr>
                </a:solidFill>
              </a:rPr>
              <a:t>.</a:t>
            </a:r>
          </a:p>
        </p:txBody>
      </p:sp>
      <p:pic>
        <p:nvPicPr>
          <p:cNvPr id="10" name="Рисунок 9" descr="img122пк712980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204574">
            <a:off x="6160939" y="4740453"/>
            <a:ext cx="3187759" cy="2552863"/>
          </a:xfrm>
          <a:prstGeom prst="rect">
            <a:avLst/>
          </a:prstGeom>
        </p:spPr>
      </p:pic>
      <p:sp>
        <p:nvSpPr>
          <p:cNvPr id="20" name="Прямоугольник 19"/>
          <p:cNvSpPr/>
          <p:nvPr/>
        </p:nvSpPr>
        <p:spPr>
          <a:xfrm rot="20483927">
            <a:off x="7081854" y="5438788"/>
            <a:ext cx="92869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rot="20129205">
            <a:off x="7445707" y="6285960"/>
            <a:ext cx="1116422" cy="396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rot="20181000">
            <a:off x="6900032" y="5287673"/>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rot="20181000">
            <a:off x="7185784" y="5644864"/>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hlinkClick r:id="rId3" action="ppaction://hlinksldjump" tooltip="Просмотр картинной галереи"/>
          </p:cNvPr>
          <p:cNvSpPr txBox="1"/>
          <p:nvPr/>
        </p:nvSpPr>
        <p:spPr>
          <a:xfrm rot="20094004">
            <a:off x="6698690" y="5359600"/>
            <a:ext cx="982847" cy="400110"/>
          </a:xfrm>
          <a:prstGeom prst="rect">
            <a:avLst/>
          </a:prstGeom>
          <a:noFill/>
        </p:spPr>
        <p:txBody>
          <a:bodyPr wrap="square" rtlCol="0">
            <a:spAutoFit/>
          </a:bodyPr>
          <a:lstStyle/>
          <a:p>
            <a:pPr algn="ctr"/>
            <a:r>
              <a:rPr lang="ru-RU" sz="2000" b="1" dirty="0" smtClean="0">
                <a:solidFill>
                  <a:schemeClr val="accent6">
                    <a:lumMod val="75000"/>
                  </a:schemeClr>
                </a:solidFill>
              </a:rPr>
              <a:t>Музей</a:t>
            </a:r>
            <a:endParaRPr lang="ru-RU" sz="2000" b="1" dirty="0">
              <a:solidFill>
                <a:schemeClr val="accent6">
                  <a:lumMod val="75000"/>
                </a:schemeClr>
              </a:solidFill>
            </a:endParaRPr>
          </a:p>
        </p:txBody>
      </p:sp>
      <p:sp>
        <p:nvSpPr>
          <p:cNvPr id="24" name="TextBox 23">
            <a:hlinkClick r:id="rId4" action="ppaction://hlinksldjump" tooltip="На первый слайд"/>
          </p:cNvPr>
          <p:cNvSpPr txBox="1"/>
          <p:nvPr/>
        </p:nvSpPr>
        <p:spPr>
          <a:xfrm rot="20094004">
            <a:off x="7543764" y="5359598"/>
            <a:ext cx="1002198" cy="400110"/>
          </a:xfrm>
          <a:prstGeom prst="rect">
            <a:avLst/>
          </a:prstGeom>
          <a:noFill/>
        </p:spPr>
        <p:txBody>
          <a:bodyPr wrap="none" rtlCol="0">
            <a:spAutoFit/>
          </a:bodyPr>
          <a:lstStyle/>
          <a:p>
            <a:pPr algn="ctr"/>
            <a:r>
              <a:rPr lang="ru-RU" sz="2000" b="1" dirty="0" smtClean="0">
                <a:solidFill>
                  <a:schemeClr val="accent6">
                    <a:lumMod val="75000"/>
                  </a:schemeClr>
                </a:solidFill>
              </a:rPr>
              <a:t>Домой</a:t>
            </a:r>
            <a:endParaRPr lang="ru-RU" sz="2000" b="1" dirty="0">
              <a:solidFill>
                <a:schemeClr val="accent6">
                  <a:lumMod val="75000"/>
                </a:schemeClr>
              </a:solidFill>
            </a:endParaRPr>
          </a:p>
        </p:txBody>
      </p:sp>
      <p:sp>
        <p:nvSpPr>
          <p:cNvPr id="2" name="Стрелка вправо 1">
            <a:hlinkClick r:id="" action="ppaction://hlinkshowjump?jump=nextslide" tooltip="Вперед"/>
          </p:cNvPr>
          <p:cNvSpPr/>
          <p:nvPr/>
        </p:nvSpPr>
        <p:spPr>
          <a:xfrm rot="20094004">
            <a:off x="8456517" y="6077339"/>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a:hlinkClick r:id="" action="ppaction://hlinkshowjump?jump=previousslide" tooltip="Назад"/>
          </p:cNvPr>
          <p:cNvSpPr/>
          <p:nvPr/>
        </p:nvSpPr>
        <p:spPr>
          <a:xfrm rot="9294004">
            <a:off x="8043613" y="6266546"/>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16" name="TextBox 15">
            <a:hlinkClick r:id="" action="ppaction://hlinkshowjump?jump=lastslide" tooltip="Выход из презентации с просмотром Информационных ресурсов"/>
          </p:cNvPr>
          <p:cNvSpPr txBox="1"/>
          <p:nvPr/>
        </p:nvSpPr>
        <p:spPr>
          <a:xfrm rot="20094004">
            <a:off x="7028946" y="6078654"/>
            <a:ext cx="979756" cy="400110"/>
          </a:xfrm>
          <a:prstGeom prst="rect">
            <a:avLst/>
          </a:prstGeom>
          <a:noFill/>
        </p:spPr>
        <p:txBody>
          <a:bodyPr wrap="none" rtlCol="0">
            <a:spAutoFit/>
          </a:bodyPr>
          <a:lstStyle/>
          <a:p>
            <a:pPr algn="ctr"/>
            <a:r>
              <a:rPr lang="ru-RU" sz="2000" b="1" dirty="0" smtClean="0">
                <a:solidFill>
                  <a:schemeClr val="accent6">
                    <a:lumMod val="75000"/>
                  </a:schemeClr>
                </a:solidFill>
              </a:rPr>
              <a:t>Выход</a:t>
            </a:r>
            <a:endParaRPr lang="ru-RU" sz="2000" b="1" dirty="0">
              <a:solidFill>
                <a:schemeClr val="accent6">
                  <a:lumMod val="75000"/>
                </a:schemeClr>
              </a:solidFill>
            </a:endParaRPr>
          </a:p>
        </p:txBody>
      </p:sp>
      <p:sp>
        <p:nvSpPr>
          <p:cNvPr id="14" name="Заголовок 1"/>
          <p:cNvSpPr txBox="1">
            <a:spLocks/>
          </p:cNvSpPr>
          <p:nvPr/>
        </p:nvSpPr>
        <p:spPr>
          <a:xfrm>
            <a:off x="251521" y="332656"/>
            <a:ext cx="7344816" cy="576064"/>
          </a:xfrm>
          <a:prstGeom prst="rect">
            <a:avLst/>
          </a:prstGeom>
        </p:spPr>
        <p:txBody>
          <a:bodyPr vert="horz" lIns="45720" tIns="0" rIns="45720" bIns="0" anchor="b" anchorCtr="0">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ru-RU"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МАГРИТТ РЕНЕ</a:t>
            </a:r>
            <a:endParaRPr lang="ru-RU"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5.img22.ria.ru/images/97827/67/9782767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039" y="686988"/>
            <a:ext cx="3505922" cy="467456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rama-lepninoj.png">
            <a:hlinkClick r:id="rId3" action="ppaction://hlinksldjump" tooltip="Назад"/>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705730" y="550396"/>
            <a:ext cx="5732540" cy="4896544"/>
          </a:xfrm>
          <a:prstGeom prst="rect">
            <a:avLst/>
          </a:prstGeom>
        </p:spPr>
      </p:pic>
      <p:pic>
        <p:nvPicPr>
          <p:cNvPr id="7" name="Picture 3" descr="F:\картины\MediaInfo.512x512-75.png">
            <a:hlinkClick r:id="rId5" action="ppaction://hlinksldjump" tooltip="Информация о картине"/>
          </p:cNvPr>
          <p:cNvPicPr>
            <a:picLocks noChangeAspect="1" noChangeArrowheads="1"/>
          </p:cNvPicPr>
          <p:nvPr/>
        </p:nvPicPr>
        <p:blipFill>
          <a:blip r:embed="rId6" cstate="email">
            <a:duotone>
              <a:prstClr val="black"/>
              <a:schemeClr val="accent2">
                <a:lumMod val="50000"/>
                <a:tint val="45000"/>
                <a:satMod val="400000"/>
              </a:schemeClr>
            </a:duotone>
            <a:extLst>
              <a:ext uri="{28A0092B-C50C-407E-A947-70E740481C1C}">
                <a14:useLocalDpi xmlns:a14="http://schemas.microsoft.com/office/drawing/2010/main"/>
              </a:ext>
            </a:extLst>
          </a:blip>
          <a:srcRect/>
          <a:stretch>
            <a:fillRect/>
          </a:stretch>
        </p:blipFill>
        <p:spPr bwMode="auto">
          <a:xfrm>
            <a:off x="6884838" y="5786462"/>
            <a:ext cx="1071538" cy="10715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Рисунок 9" descr="Steапl (3).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93278" y="5891554"/>
            <a:ext cx="3944204" cy="849814"/>
          </a:xfrm>
          <a:prstGeom prst="rect">
            <a:avLst/>
          </a:prstGeom>
          <a:effectLst>
            <a:outerShdw blurRad="50800" dist="38100" dir="5400000" algn="t" rotWithShape="0">
              <a:prstClr val="black">
                <a:alpha val="40000"/>
              </a:prstClr>
            </a:outerShdw>
          </a:effectLst>
          <a:scene3d>
            <a:camera prst="orthographicFront"/>
            <a:lightRig rig="threePt" dir="t"/>
          </a:scene3d>
          <a:sp3d>
            <a:bevelT prst="slope"/>
          </a:sp3d>
        </p:spPr>
      </p:pic>
      <p:sp>
        <p:nvSpPr>
          <p:cNvPr id="11" name="TextBox 10"/>
          <p:cNvSpPr txBox="1"/>
          <p:nvPr/>
        </p:nvSpPr>
        <p:spPr>
          <a:xfrm>
            <a:off x="2699792" y="5899919"/>
            <a:ext cx="3744415" cy="707886"/>
          </a:xfrm>
          <a:prstGeom prst="rect">
            <a:avLst/>
          </a:prstGeom>
          <a:noFill/>
        </p:spPr>
        <p:txBody>
          <a:bodyPr wrap="square" rtlCol="0">
            <a:spAutoFit/>
          </a:bodyPr>
          <a:lstStyle/>
          <a:p>
            <a:pPr algn="ctr"/>
            <a:r>
              <a:rPr lang="ru-RU" sz="2000" b="1" spc="50" dirty="0">
                <a:ln w="13500">
                  <a:solidFill>
                    <a:schemeClr val="accent1">
                      <a:shade val="2500"/>
                      <a:alpha val="6500"/>
                    </a:schemeClr>
                  </a:solidFill>
                  <a:prstDash val="solid"/>
                </a:ln>
                <a:effectLst>
                  <a:innerShdw blurRad="50900" dist="38500" dir="13500000">
                    <a:srgbClr val="000000">
                      <a:alpha val="60000"/>
                    </a:srgbClr>
                  </a:innerShdw>
                </a:effectLst>
              </a:rPr>
              <a:t>Размышления одинокого прохожего. 1940 </a:t>
            </a:r>
            <a:r>
              <a:rPr lang="ru-RU" sz="2000" b="1" spc="50" dirty="0" smtClean="0">
                <a:ln w="13500">
                  <a:solidFill>
                    <a:schemeClr val="accent1">
                      <a:shade val="2500"/>
                      <a:alpha val="6500"/>
                    </a:schemeClr>
                  </a:solidFill>
                  <a:prstDash val="solid"/>
                </a:ln>
                <a:effectLst>
                  <a:innerShdw blurRad="50900" dist="38500" dir="13500000">
                    <a:srgbClr val="000000">
                      <a:alpha val="60000"/>
                    </a:srgbClr>
                  </a:innerShdw>
                </a:effectLst>
              </a:rPr>
              <a:t>г.</a:t>
            </a:r>
            <a:endParaRPr lang="ru-RU" sz="2400" b="1" spc="50" dirty="0">
              <a:ln w="13500">
                <a:solidFill>
                  <a:schemeClr val="accent1">
                    <a:shade val="2500"/>
                    <a:alpha val="6500"/>
                  </a:schemeClr>
                </a:solidFill>
                <a:prstDash val="solid"/>
              </a:ln>
              <a:effectLst>
                <a:innerShdw blurRad="50900" dist="38500" dir="13500000">
                  <a:srgbClr val="000000">
                    <a:alpha val="60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Steапl (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2040" y="947111"/>
            <a:ext cx="7636384" cy="4822440"/>
          </a:xfrm>
          <a:prstGeom prst="rect">
            <a:avLst/>
          </a:prstGeom>
          <a:effectLst>
            <a:outerShdw blurRad="50800" dist="38100" dir="5400000" algn="t" rotWithShape="0">
              <a:prstClr val="black">
                <a:alpha val="40000"/>
              </a:prstClr>
            </a:outerShdw>
          </a:effectLst>
          <a:scene3d>
            <a:camera prst="orthographicFront"/>
            <a:lightRig rig="threePt" dir="t"/>
          </a:scene3d>
          <a:sp3d>
            <a:bevelT prst="slope"/>
          </a:sp3d>
        </p:spPr>
      </p:pic>
      <p:sp>
        <p:nvSpPr>
          <p:cNvPr id="15" name="Прямоугольник 14"/>
          <p:cNvSpPr/>
          <p:nvPr/>
        </p:nvSpPr>
        <p:spPr>
          <a:xfrm>
            <a:off x="899592" y="1124744"/>
            <a:ext cx="7308408" cy="4401205"/>
          </a:xfrm>
          <a:prstGeom prst="rect">
            <a:avLst/>
          </a:prstGeom>
        </p:spPr>
        <p:txBody>
          <a:bodyPr wrap="square">
            <a:spAutoFit/>
          </a:bodyPr>
          <a:lstStyle/>
          <a:p>
            <a:pPr algn="ctr"/>
            <a:r>
              <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Загадочный господин в пальто и шляпе-котелке – пожалуй, самый часто встречающийся и самый известный персонаж, созданный </a:t>
            </a:r>
            <a:r>
              <a:rPr lang="ru-RU" sz="2000" b="1" spc="50" dirty="0" err="1">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Магриттом</a:t>
            </a:r>
            <a:r>
              <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 Впервые мужчина в пальто и котелке, стоящий спиной к зрителю, появился на его картине в 1926 году. "Размышления одинокого прохожего" была написана в раннем возрасте, и некоторые искусствоведы склонны видеть в ней влияние смерти матери </a:t>
            </a:r>
            <a:r>
              <a:rPr lang="ru-RU" sz="2000" b="1" spc="50" dirty="0" err="1">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Магритта</a:t>
            </a:r>
            <a:r>
              <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 которая утопилась в </a:t>
            </a:r>
            <a:r>
              <a:rPr lang="ru-RU" sz="2000" b="1" spc="50" dirty="0" err="1">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Самбре</a:t>
            </a:r>
            <a:r>
              <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 когда будущему художнику было 13 лет. С этого момента Магритт периодически возвращался к образу загадочного незнакомца в котелке, изображая его то на песчаном берегу моря, то на городском мосту, то в зеленом лесу или лицом к горному </a:t>
            </a:r>
            <a:r>
              <a:rPr lang="ru-RU" sz="2000" b="1" spc="50" dirty="0" smtClean="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rPr>
              <a:t>пейзажу.</a:t>
            </a:r>
            <a:endParaRPr lang="ru-RU" sz="2000" b="1" spc="50" dirty="0">
              <a:ln w="13500">
                <a:solidFill>
                  <a:schemeClr val="accent1">
                    <a:shade val="2500"/>
                    <a:alpha val="6500"/>
                  </a:schemeClr>
                </a:solidFill>
                <a:prstDash val="solid"/>
              </a:ln>
              <a:solidFill>
                <a:srgbClr val="5C5332"/>
              </a:solidFill>
              <a:effectLst>
                <a:innerShdw blurRad="50900" dist="38500" dir="13500000">
                  <a:srgbClr val="000000">
                    <a:alpha val="60000"/>
                  </a:srgbClr>
                </a:innerShdw>
              </a:effectLst>
            </a:endParaRPr>
          </a:p>
        </p:txBody>
      </p:sp>
      <p:sp>
        <p:nvSpPr>
          <p:cNvPr id="5" name="Стрелка вправо 4">
            <a:hlinkClick r:id="rId3" action="ppaction://hlinksldjump" tooltip="Назад"/>
          </p:cNvPr>
          <p:cNvSpPr/>
          <p:nvPr/>
        </p:nvSpPr>
        <p:spPr>
          <a:xfrm>
            <a:off x="4103948" y="5877272"/>
            <a:ext cx="936104" cy="864096"/>
          </a:xfrm>
          <a:prstGeom prst="rightArrow">
            <a:avLst/>
          </a:prstGeom>
          <a:gradFill flip="none" rotWithShape="1">
            <a:gsLst>
              <a:gs pos="0">
                <a:schemeClr val="accent2">
                  <a:tint val="74000"/>
                  <a:alpha val="0"/>
                  <a:lumMod val="0"/>
                  <a:lumOff val="100000"/>
                </a:schemeClr>
              </a:gs>
              <a:gs pos="49000">
                <a:schemeClr val="accent2">
                  <a:tint val="96000"/>
                  <a:shade val="84000"/>
                  <a:satMod val="110000"/>
                </a:schemeClr>
              </a:gs>
              <a:gs pos="780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13500000" scaled="1"/>
            <a:tileRect/>
          </a:gradFill>
          <a:ln>
            <a:solidFill>
              <a:schemeClr val="accent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06446286"/>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mg122пк712980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660" y="-285776"/>
            <a:ext cx="8643998" cy="8534580"/>
          </a:xfrm>
          <a:prstGeom prst="rect">
            <a:avLst/>
          </a:prstGeom>
        </p:spPr>
      </p:pic>
      <p:sp>
        <p:nvSpPr>
          <p:cNvPr id="8" name="Прямоугольник 7"/>
          <p:cNvSpPr/>
          <p:nvPr/>
        </p:nvSpPr>
        <p:spPr>
          <a:xfrm>
            <a:off x="1547664" y="2636912"/>
            <a:ext cx="5192322" cy="3477875"/>
          </a:xfrm>
          <a:prstGeom prst="rect">
            <a:avLst/>
          </a:prstGeom>
        </p:spPr>
        <p:txBody>
          <a:bodyPr wrap="square">
            <a:spAutoFit/>
          </a:bodyPr>
          <a:lstStyle/>
          <a:p>
            <a:r>
              <a:rPr lang="en-US" sz="4400" dirty="0" smtClean="0">
                <a:solidFill>
                  <a:schemeClr val="accent6">
                    <a:lumMod val="75000"/>
                  </a:schemeClr>
                </a:solidFill>
                <a:latin typeface="Adobe Fan Heiti Std B" pitchFamily="34" charset="-128"/>
                <a:ea typeface="Adobe Fan Heiti Std B" pitchFamily="34" charset="-128"/>
              </a:rPr>
              <a:t>	</a:t>
            </a:r>
            <a:r>
              <a:rPr lang="en-US" sz="4400" dirty="0" smtClean="0">
                <a:solidFill>
                  <a:schemeClr val="accent6">
                    <a:lumMod val="75000"/>
                  </a:schemeClr>
                </a:solidFill>
                <a:latin typeface="Adobe Fan Heiti Std B" pitchFamily="34" charset="-128"/>
                <a:ea typeface="Adobe Fan Heiti Std B" pitchFamily="34" charset="-128"/>
                <a:hlinkClick r:id="rId3"/>
              </a:rPr>
              <a:t>staratel.com</a:t>
            </a:r>
            <a:endParaRPr lang="ru-RU" sz="4400" dirty="0" smtClean="0">
              <a:solidFill>
                <a:schemeClr val="accent6">
                  <a:lumMod val="75000"/>
                </a:schemeClr>
              </a:solidFill>
              <a:latin typeface="Adobe Fan Heiti Std B" pitchFamily="34" charset="-128"/>
              <a:ea typeface="Adobe Fan Heiti Std B" pitchFamily="34" charset="-128"/>
            </a:endParaRPr>
          </a:p>
          <a:p>
            <a:r>
              <a:rPr lang="en-US" sz="4400" dirty="0" smtClean="0">
                <a:solidFill>
                  <a:schemeClr val="accent6">
                    <a:lumMod val="75000"/>
                  </a:schemeClr>
                </a:solidFill>
                <a:latin typeface="Adobe Fan Heiti Std B" pitchFamily="34" charset="-128"/>
                <a:ea typeface="Adobe Fan Heiti Std B" pitchFamily="34" charset="-128"/>
              </a:rPr>
              <a:t>	</a:t>
            </a:r>
            <a:r>
              <a:rPr lang="en-US" sz="4400" dirty="0" smtClean="0">
                <a:solidFill>
                  <a:schemeClr val="accent6">
                    <a:lumMod val="75000"/>
                  </a:schemeClr>
                </a:solidFill>
                <a:latin typeface="Adobe Fan Heiti Std B" pitchFamily="34" charset="-128"/>
                <a:ea typeface="Adobe Fan Heiti Std B" pitchFamily="34" charset="-128"/>
                <a:hlinkClick r:id="rId4"/>
              </a:rPr>
              <a:t>ec-dejavu.ru</a:t>
            </a:r>
            <a:endParaRPr lang="ru-RU" sz="4400" dirty="0" smtClean="0">
              <a:solidFill>
                <a:schemeClr val="accent6">
                  <a:lumMod val="75000"/>
                </a:schemeClr>
              </a:solidFill>
              <a:latin typeface="Adobe Fan Heiti Std B" pitchFamily="34" charset="-128"/>
              <a:ea typeface="Adobe Fan Heiti Std B" pitchFamily="34" charset="-128"/>
            </a:endParaRPr>
          </a:p>
          <a:p>
            <a:r>
              <a:rPr lang="en-US" sz="4400" dirty="0" smtClean="0">
                <a:solidFill>
                  <a:schemeClr val="accent6">
                    <a:lumMod val="75000"/>
                  </a:schemeClr>
                </a:solidFill>
                <a:latin typeface="Adobe Fan Heiti Std B" pitchFamily="34" charset="-128"/>
                <a:ea typeface="Adobe Fan Heiti Std B" pitchFamily="34" charset="-128"/>
                <a:hlinkClick r:id="rId5"/>
              </a:rPr>
              <a:t>gallerix.ru</a:t>
            </a:r>
            <a:endParaRPr lang="ru-RU" sz="4400" dirty="0" smtClean="0">
              <a:solidFill>
                <a:schemeClr val="accent6">
                  <a:lumMod val="75000"/>
                </a:schemeClr>
              </a:solidFill>
              <a:latin typeface="Adobe Fan Heiti Std B" pitchFamily="34" charset="-128"/>
              <a:ea typeface="Adobe Fan Heiti Std B" pitchFamily="34" charset="-128"/>
            </a:endParaRPr>
          </a:p>
          <a:p>
            <a:r>
              <a:rPr lang="en-US" sz="4400" dirty="0" smtClean="0">
                <a:solidFill>
                  <a:schemeClr val="accent6">
                    <a:lumMod val="75000"/>
                  </a:schemeClr>
                </a:solidFill>
                <a:latin typeface="Adobe Fan Heiti Std B" pitchFamily="34" charset="-128"/>
                <a:ea typeface="Adobe Fan Heiti Std B" pitchFamily="34" charset="-128"/>
              </a:rPr>
              <a:t>	</a:t>
            </a:r>
            <a:r>
              <a:rPr lang="en-US" sz="4400" dirty="0" smtClean="0">
                <a:solidFill>
                  <a:schemeClr val="accent6">
                    <a:lumMod val="75000"/>
                  </a:schemeClr>
                </a:solidFill>
                <a:latin typeface="Adobe Fan Heiti Std B" pitchFamily="34" charset="-128"/>
                <a:ea typeface="Adobe Fan Heiti Std B" pitchFamily="34" charset="-128"/>
                <a:hlinkClick r:id="rId6"/>
              </a:rPr>
              <a:t>moikompas.ru</a:t>
            </a:r>
            <a:endParaRPr lang="ru-RU" sz="4400" dirty="0" smtClean="0">
              <a:solidFill>
                <a:schemeClr val="accent6">
                  <a:lumMod val="75000"/>
                </a:schemeClr>
              </a:solidFill>
              <a:latin typeface="Adobe Fan Heiti Std B" pitchFamily="34" charset="-128"/>
              <a:ea typeface="Adobe Fan Heiti Std B" pitchFamily="34" charset="-128"/>
            </a:endParaRPr>
          </a:p>
          <a:p>
            <a:r>
              <a:rPr lang="en-US" sz="4400" dirty="0" smtClean="0">
                <a:solidFill>
                  <a:schemeClr val="accent6">
                    <a:lumMod val="75000"/>
                  </a:schemeClr>
                </a:solidFill>
                <a:latin typeface="Adobe Fan Heiti Std B" pitchFamily="34" charset="-128"/>
                <a:ea typeface="Adobe Fan Heiti Std B" pitchFamily="34" charset="-128"/>
                <a:hlinkClick r:id="rId7"/>
              </a:rPr>
              <a:t>www.abcgallery.com</a:t>
            </a:r>
            <a:endParaRPr lang="ru-RU" sz="4400" dirty="0">
              <a:solidFill>
                <a:schemeClr val="accent6">
                  <a:lumMod val="75000"/>
                </a:schemeClr>
              </a:solidFill>
              <a:latin typeface="Adobe Fan Heiti Std B" pitchFamily="34" charset="-128"/>
              <a:ea typeface="Adobe Fan Heiti Std B" pitchFamily="34" charset="-128"/>
            </a:endParaRPr>
          </a:p>
        </p:txBody>
      </p:sp>
      <p:sp>
        <p:nvSpPr>
          <p:cNvPr id="10" name="Заголовок 1"/>
          <p:cNvSpPr>
            <a:spLocks noGrp="1"/>
          </p:cNvSpPr>
          <p:nvPr>
            <p:ph type="title" idx="4294967295"/>
          </p:nvPr>
        </p:nvSpPr>
        <p:spPr>
          <a:xfrm>
            <a:off x="1438401" y="1003005"/>
            <a:ext cx="4830457" cy="1528185"/>
          </a:xfrm>
        </p:spPr>
        <p:txBody>
          <a:bodyPr>
            <a:prstTxWarp prst="textInflateTop">
              <a:avLst>
                <a:gd name="adj" fmla="val 50000"/>
              </a:avLst>
            </a:prstTxWarp>
            <a:normAutofit/>
          </a:bodyPr>
          <a:lstStyle/>
          <a:p>
            <a:pPr algn="ctr"/>
            <a:r>
              <a:rPr lang="ru-RU"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Информационные ресурсы</a:t>
            </a:r>
            <a:endParaRPr lang="ru-RU"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0" y="1052736"/>
            <a:ext cx="8182774" cy="5376660"/>
          </a:xfrm>
          <a:prstGeom prst="rect">
            <a:avLst/>
          </a:prstGeom>
        </p:spPr>
        <p:txBody>
          <a:bodyPr vert="horz">
            <a:normAutofit lnSpcReduction="10000"/>
          </a:bodyPr>
          <a:lstStyle/>
          <a:p>
            <a:pPr marL="273050" lvl="0" indent="-95250">
              <a:spcBef>
                <a:spcPts val="600"/>
              </a:spcBef>
              <a:buClr>
                <a:schemeClr val="tx2"/>
              </a:buClr>
              <a:buSzPct val="73000"/>
              <a:defRPr/>
            </a:pPr>
            <a:r>
              <a:rPr kumimoji="0" lang="ru-RU" sz="1900" b="0" i="0" u="none" strike="noStrike" kern="1200" cap="none" spc="0" normalizeH="0" baseline="0" noProof="0" dirty="0" smtClean="0">
                <a:ln>
                  <a:noFill/>
                </a:ln>
                <a:solidFill>
                  <a:schemeClr val="tx2">
                    <a:lumMod val="50000"/>
                  </a:schemeClr>
                </a:solidFill>
                <a:effectLst/>
                <a:uLnTx/>
                <a:uFillTx/>
                <a:latin typeface="+mn-lt"/>
                <a:ea typeface="+mn-ea"/>
                <a:cs typeface="+mn-cs"/>
              </a:rPr>
              <a:t>родился в </a:t>
            </a:r>
            <a:r>
              <a:rPr kumimoji="0" lang="ru-RU" sz="1900" b="0" i="0" u="none" strike="noStrike" kern="1200" cap="none" spc="0" normalizeH="0" baseline="0" noProof="0" dirty="0" err="1" smtClean="0">
                <a:ln>
                  <a:noFill/>
                </a:ln>
                <a:solidFill>
                  <a:schemeClr val="tx2">
                    <a:lumMod val="50000"/>
                  </a:schemeClr>
                </a:solidFill>
                <a:effectLst/>
                <a:uLnTx/>
                <a:uFillTx/>
                <a:latin typeface="+mn-lt"/>
                <a:ea typeface="+mn-ea"/>
                <a:cs typeface="+mn-cs"/>
              </a:rPr>
              <a:t>Эно</a:t>
            </a:r>
            <a:r>
              <a:rPr kumimoji="0" lang="ru-RU" sz="1900" b="0" i="0" u="none" strike="noStrike" kern="1200" cap="none" spc="0" normalizeH="0" baseline="0" noProof="0" dirty="0" smtClean="0">
                <a:ln>
                  <a:noFill/>
                </a:ln>
                <a:solidFill>
                  <a:schemeClr val="tx2">
                    <a:lumMod val="50000"/>
                  </a:schemeClr>
                </a:solidFill>
                <a:effectLst/>
                <a:uLnTx/>
                <a:uFillTx/>
                <a:latin typeface="+mn-lt"/>
                <a:ea typeface="+mn-ea"/>
                <a:cs typeface="+mn-cs"/>
              </a:rPr>
              <a:t>,</a:t>
            </a:r>
            <a:r>
              <a:rPr kumimoji="0" lang="ru-RU" sz="1900" b="0" i="0" u="none" strike="noStrike" kern="1200" cap="none" spc="0" normalizeH="0" noProof="0" dirty="0" smtClean="0">
                <a:ln>
                  <a:noFill/>
                </a:ln>
                <a:solidFill>
                  <a:schemeClr val="tx2">
                    <a:lumMod val="50000"/>
                  </a:schemeClr>
                </a:solidFill>
                <a:effectLst/>
                <a:uLnTx/>
                <a:uFillTx/>
                <a:latin typeface="+mn-lt"/>
                <a:ea typeface="+mn-ea"/>
                <a:cs typeface="+mn-cs"/>
              </a:rPr>
              <a:t> </a:t>
            </a:r>
            <a:r>
              <a:rPr kumimoji="0" lang="ru-RU" sz="1900" b="0" i="0" u="none" strike="noStrike" kern="1200" cap="none" spc="0" normalizeH="0" baseline="0" noProof="0" dirty="0" smtClean="0">
                <a:ln>
                  <a:noFill/>
                </a:ln>
                <a:solidFill>
                  <a:schemeClr val="tx2">
                    <a:lumMod val="50000"/>
                  </a:schemeClr>
                </a:solidFill>
                <a:effectLst/>
                <a:uLnTx/>
                <a:uFillTx/>
                <a:latin typeface="+mn-lt"/>
                <a:ea typeface="+mn-ea"/>
                <a:cs typeface="+mn-cs"/>
              </a:rPr>
              <a:t>в 1889 г.</a:t>
            </a:r>
          </a:p>
          <a:p>
            <a:pPr marL="177800" marR="0" lvl="0" indent="261938"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u-RU" sz="2400" b="0" i="0" u="none" strike="noStrike" kern="1200" cap="none" spc="0" normalizeH="0" baseline="0" noProof="0" dirty="0" smtClean="0">
                <a:ln>
                  <a:noFill/>
                </a:ln>
                <a:solidFill>
                  <a:schemeClr val="tx2">
                    <a:lumMod val="50000"/>
                  </a:schemeClr>
                </a:solidFill>
                <a:effectLst/>
                <a:uLnTx/>
                <a:uFillTx/>
                <a:latin typeface="+mn-lt"/>
                <a:ea typeface="+mn-ea"/>
                <a:cs typeface="+mn-cs"/>
              </a:rPr>
              <a:t>Всю свою творческую жизнь он экспериментировал со стилями. В начале это были импрессионизм и кубизм, позже графика. </a:t>
            </a:r>
          </a:p>
          <a:p>
            <a:pPr marL="177800" marR="0" lvl="0" indent="261938"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u-RU" sz="2400" b="0" i="0" u="none" strike="noStrike" kern="1200" cap="none" spc="0" normalizeH="0" baseline="0" noProof="0" dirty="0" smtClean="0">
                <a:ln>
                  <a:noFill/>
                </a:ln>
                <a:solidFill>
                  <a:schemeClr val="tx2">
                    <a:lumMod val="50000"/>
                  </a:schemeClr>
                </a:solidFill>
                <a:effectLst/>
                <a:uLnTx/>
                <a:uFillTx/>
                <a:latin typeface="+mn-lt"/>
                <a:ea typeface="+mn-ea"/>
                <a:cs typeface="+mn-cs"/>
              </a:rPr>
              <a:t>Какое-то время в его работах присутствовали изображения мрачных пространства, наполненных различными неодушевлёнными предметами.</a:t>
            </a:r>
          </a:p>
          <a:p>
            <a:pPr marL="177800" marR="0" lvl="0" indent="261938"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u-RU" sz="2400" b="0" i="0" u="none" strike="noStrike" kern="1200" cap="none" spc="0" normalizeH="0" baseline="0" noProof="0" dirty="0" smtClean="0">
                <a:ln>
                  <a:noFill/>
                </a:ln>
                <a:solidFill>
                  <a:schemeClr val="tx2">
                    <a:lumMod val="50000"/>
                  </a:schemeClr>
                </a:solidFill>
                <a:effectLst/>
                <a:uLnTx/>
                <a:uFillTx/>
                <a:latin typeface="+mn-lt"/>
                <a:ea typeface="+mn-ea"/>
                <a:cs typeface="+mn-cs"/>
              </a:rPr>
              <a:t>Позже увлёкся иллюзиями в изображениях.</a:t>
            </a:r>
          </a:p>
          <a:p>
            <a:pPr marL="177800" marR="0" lvl="0" indent="261938"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u-RU" sz="2400" b="0" i="0" u="none" strike="noStrike" kern="1200" cap="none" spc="0" normalizeH="0" baseline="0" noProof="0" dirty="0" smtClean="0">
                <a:ln>
                  <a:noFill/>
                </a:ln>
                <a:solidFill>
                  <a:schemeClr val="tx2">
                    <a:lumMod val="50000"/>
                  </a:schemeClr>
                </a:solidFill>
                <a:effectLst/>
                <a:uLnTx/>
                <a:uFillTx/>
                <a:latin typeface="+mn-lt"/>
                <a:ea typeface="+mn-ea"/>
                <a:cs typeface="+mn-cs"/>
              </a:rPr>
              <a:t>К концу жизни его работы напоминали работы импрессионистов, однако не нашли своего </a:t>
            </a:r>
            <a:br>
              <a:rPr kumimoji="0" lang="ru-RU" sz="2400" b="0" i="0" u="none" strike="noStrike" kern="1200" cap="none" spc="0" normalizeH="0" baseline="0" noProof="0" dirty="0" smtClean="0">
                <a:ln>
                  <a:noFill/>
                </a:ln>
                <a:solidFill>
                  <a:schemeClr val="tx2">
                    <a:lumMod val="50000"/>
                  </a:schemeClr>
                </a:solidFill>
                <a:effectLst/>
                <a:uLnTx/>
                <a:uFillTx/>
                <a:latin typeface="+mn-lt"/>
                <a:ea typeface="+mn-ea"/>
                <a:cs typeface="+mn-cs"/>
              </a:rPr>
            </a:br>
            <a:r>
              <a:rPr kumimoji="0" lang="ru-RU" sz="2400" b="0" i="0" u="none" strike="noStrike" kern="1200" cap="none" spc="0" normalizeH="0" baseline="0" noProof="0" dirty="0" smtClean="0">
                <a:ln>
                  <a:noFill/>
                </a:ln>
                <a:solidFill>
                  <a:schemeClr val="tx2">
                    <a:lumMod val="50000"/>
                  </a:schemeClr>
                </a:solidFill>
                <a:effectLst/>
                <a:uLnTx/>
                <a:uFillTx/>
                <a:latin typeface="+mn-lt"/>
                <a:ea typeface="+mn-ea"/>
                <a:cs typeface="+mn-cs"/>
              </a:rPr>
              <a:t>одобрения публики, и Магритт вернулся к изображению странных, тщательно </a:t>
            </a:r>
            <a:br>
              <a:rPr kumimoji="0" lang="ru-RU" sz="2400" b="0" i="0" u="none" strike="noStrike" kern="1200" cap="none" spc="0" normalizeH="0" baseline="0" noProof="0" dirty="0" smtClean="0">
                <a:ln>
                  <a:noFill/>
                </a:ln>
                <a:solidFill>
                  <a:schemeClr val="tx2">
                    <a:lumMod val="50000"/>
                  </a:schemeClr>
                </a:solidFill>
                <a:effectLst/>
                <a:uLnTx/>
                <a:uFillTx/>
                <a:latin typeface="+mn-lt"/>
                <a:ea typeface="+mn-ea"/>
                <a:cs typeface="+mn-cs"/>
              </a:rPr>
            </a:br>
            <a:r>
              <a:rPr kumimoji="0" lang="ru-RU" sz="2400" b="0" i="0" u="none" strike="noStrike" kern="1200" cap="none" spc="0" normalizeH="0" baseline="0" noProof="0" dirty="0" smtClean="0">
                <a:ln>
                  <a:noFill/>
                </a:ln>
                <a:solidFill>
                  <a:schemeClr val="tx2">
                    <a:lumMod val="50000"/>
                  </a:schemeClr>
                </a:solidFill>
                <a:effectLst/>
                <a:uLnTx/>
                <a:uFillTx/>
                <a:latin typeface="+mn-lt"/>
                <a:ea typeface="+mn-ea"/>
                <a:cs typeface="+mn-cs"/>
              </a:rPr>
              <a:t>выписанных сцен, продолжая писать их </a:t>
            </a:r>
            <a:br>
              <a:rPr kumimoji="0" lang="ru-RU" sz="2400" b="0" i="0" u="none" strike="noStrike" kern="1200" cap="none" spc="0" normalizeH="0" baseline="0" noProof="0" dirty="0" smtClean="0">
                <a:ln>
                  <a:noFill/>
                </a:ln>
                <a:solidFill>
                  <a:schemeClr val="tx2">
                    <a:lumMod val="50000"/>
                  </a:schemeClr>
                </a:solidFill>
                <a:effectLst/>
                <a:uLnTx/>
                <a:uFillTx/>
                <a:latin typeface="+mn-lt"/>
                <a:ea typeface="+mn-ea"/>
                <a:cs typeface="+mn-cs"/>
              </a:rPr>
            </a:br>
            <a:r>
              <a:rPr kumimoji="0" lang="ru-RU" sz="2400" b="0" i="0" u="none" strike="noStrike" kern="1200" cap="none" spc="0" normalizeH="0" baseline="0" noProof="0" dirty="0" smtClean="0">
                <a:ln>
                  <a:noFill/>
                </a:ln>
                <a:solidFill>
                  <a:schemeClr val="tx2">
                    <a:lumMod val="50000"/>
                  </a:schemeClr>
                </a:solidFill>
                <a:effectLst/>
                <a:uLnTx/>
                <a:uFillTx/>
                <a:latin typeface="+mn-lt"/>
                <a:ea typeface="+mn-ea"/>
                <a:cs typeface="+mn-cs"/>
              </a:rPr>
              <a:t>до своей смерти в 1967 г.</a:t>
            </a:r>
            <a:endParaRPr kumimoji="0" lang="ru-RU" sz="24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pic>
        <p:nvPicPr>
          <p:cNvPr id="7" name="Рисунок 6" descr="img122пк712980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204574">
            <a:off x="6160939" y="4740453"/>
            <a:ext cx="3187759" cy="2552863"/>
          </a:xfrm>
          <a:prstGeom prst="rect">
            <a:avLst/>
          </a:prstGeom>
        </p:spPr>
      </p:pic>
      <p:sp>
        <p:nvSpPr>
          <p:cNvPr id="17" name="Заголовок 1"/>
          <p:cNvSpPr txBox="1">
            <a:spLocks/>
          </p:cNvSpPr>
          <p:nvPr/>
        </p:nvSpPr>
        <p:spPr>
          <a:xfrm>
            <a:off x="251521" y="332656"/>
            <a:ext cx="7344816" cy="576064"/>
          </a:xfrm>
          <a:prstGeom prst="rect">
            <a:avLst/>
          </a:prstGeom>
        </p:spPr>
        <p:txBody>
          <a:bodyPr vert="horz" lIns="45720" tIns="0" rIns="45720" bIns="0" anchor="b" anchorCtr="0">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ru-RU"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МАГРИТТ РЕНЕ</a:t>
            </a:r>
            <a:endParaRPr lang="ru-RU"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8" name="Прямоугольник 17"/>
          <p:cNvSpPr/>
          <p:nvPr/>
        </p:nvSpPr>
        <p:spPr>
          <a:xfrm rot="20483927">
            <a:off x="7081854" y="5438788"/>
            <a:ext cx="92869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rot="20129205">
            <a:off x="7445707" y="6285960"/>
            <a:ext cx="1116422" cy="396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rot="20181000">
            <a:off x="6900032" y="5287673"/>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rot="20181000">
            <a:off x="7185784" y="5644864"/>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hlinkClick r:id="rId3" action="ppaction://hlinksldjump" tooltip="Просмотр картинной галереи"/>
          </p:cNvPr>
          <p:cNvSpPr txBox="1"/>
          <p:nvPr/>
        </p:nvSpPr>
        <p:spPr>
          <a:xfrm rot="20094004">
            <a:off x="6698690" y="5359600"/>
            <a:ext cx="982847" cy="400110"/>
          </a:xfrm>
          <a:prstGeom prst="rect">
            <a:avLst/>
          </a:prstGeom>
          <a:noFill/>
        </p:spPr>
        <p:txBody>
          <a:bodyPr wrap="square" rtlCol="0">
            <a:spAutoFit/>
          </a:bodyPr>
          <a:lstStyle/>
          <a:p>
            <a:pPr algn="ctr"/>
            <a:r>
              <a:rPr lang="ru-RU" sz="2000" b="1" dirty="0" smtClean="0">
                <a:solidFill>
                  <a:schemeClr val="accent6">
                    <a:lumMod val="75000"/>
                  </a:schemeClr>
                </a:solidFill>
              </a:rPr>
              <a:t>Музей</a:t>
            </a:r>
            <a:endParaRPr lang="ru-RU" sz="2000" b="1" dirty="0">
              <a:solidFill>
                <a:schemeClr val="accent6">
                  <a:lumMod val="75000"/>
                </a:schemeClr>
              </a:solidFill>
            </a:endParaRPr>
          </a:p>
        </p:txBody>
      </p:sp>
      <p:sp>
        <p:nvSpPr>
          <p:cNvPr id="23" name="TextBox 22">
            <a:hlinkClick r:id="rId4" action="ppaction://hlinksldjump" tooltip="На первый слайд"/>
          </p:cNvPr>
          <p:cNvSpPr txBox="1"/>
          <p:nvPr/>
        </p:nvSpPr>
        <p:spPr>
          <a:xfrm rot="20094004">
            <a:off x="7543764" y="5359598"/>
            <a:ext cx="1002198" cy="400110"/>
          </a:xfrm>
          <a:prstGeom prst="rect">
            <a:avLst/>
          </a:prstGeom>
          <a:noFill/>
        </p:spPr>
        <p:txBody>
          <a:bodyPr wrap="none" rtlCol="0">
            <a:spAutoFit/>
          </a:bodyPr>
          <a:lstStyle/>
          <a:p>
            <a:pPr algn="ctr"/>
            <a:r>
              <a:rPr lang="ru-RU" sz="2000" b="1" dirty="0" smtClean="0">
                <a:solidFill>
                  <a:schemeClr val="accent6">
                    <a:lumMod val="75000"/>
                  </a:schemeClr>
                </a:solidFill>
              </a:rPr>
              <a:t>Домой</a:t>
            </a:r>
            <a:endParaRPr lang="ru-RU" sz="2000" b="1" dirty="0">
              <a:solidFill>
                <a:schemeClr val="accent6">
                  <a:lumMod val="75000"/>
                </a:schemeClr>
              </a:solidFill>
            </a:endParaRPr>
          </a:p>
        </p:txBody>
      </p:sp>
      <p:sp>
        <p:nvSpPr>
          <p:cNvPr id="24" name="Стрелка вправо 23">
            <a:hlinkClick r:id="" action="ppaction://hlinkshowjump?jump=nextslide" tooltip="Вперед"/>
          </p:cNvPr>
          <p:cNvSpPr/>
          <p:nvPr/>
        </p:nvSpPr>
        <p:spPr>
          <a:xfrm rot="20094004">
            <a:off x="8456517" y="6077339"/>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a:hlinkClick r:id="" action="ppaction://hlinkshowjump?jump=previousslide" tooltip="Назад"/>
          </p:cNvPr>
          <p:cNvSpPr/>
          <p:nvPr/>
        </p:nvSpPr>
        <p:spPr>
          <a:xfrm rot="9294004">
            <a:off x="8043613" y="6266546"/>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26" name="TextBox 25">
            <a:hlinkClick r:id="" action="ppaction://hlinkshowjump?jump=lastslide" tooltip="Выход из презентации с просмотром Информационных ресурсов"/>
          </p:cNvPr>
          <p:cNvSpPr txBox="1"/>
          <p:nvPr/>
        </p:nvSpPr>
        <p:spPr>
          <a:xfrm rot="20094004">
            <a:off x="7028946" y="6078654"/>
            <a:ext cx="979756" cy="400110"/>
          </a:xfrm>
          <a:prstGeom prst="rect">
            <a:avLst/>
          </a:prstGeom>
          <a:noFill/>
        </p:spPr>
        <p:txBody>
          <a:bodyPr wrap="none" rtlCol="0">
            <a:spAutoFit/>
          </a:bodyPr>
          <a:lstStyle/>
          <a:p>
            <a:pPr algn="ctr"/>
            <a:r>
              <a:rPr lang="ru-RU" sz="2000" b="1" dirty="0" smtClean="0">
                <a:solidFill>
                  <a:schemeClr val="accent6">
                    <a:lumMod val="75000"/>
                  </a:schemeClr>
                </a:solidFill>
              </a:rPr>
              <a:t>Выход</a:t>
            </a:r>
            <a:endParaRPr lang="ru-RU" sz="2000" b="1"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308674579_magritte-memoire.png"/>
          <p:cNvPicPr>
            <a:picLocks noChangeAspect="1"/>
          </p:cNvPicPr>
          <p:nvPr/>
        </p:nvPicPr>
        <p:blipFill>
          <a:blip r:embed="rId2" cstate="print"/>
          <a:stretch>
            <a:fillRect/>
          </a:stretch>
        </p:blipFill>
        <p:spPr>
          <a:xfrm>
            <a:off x="0" y="0"/>
            <a:ext cx="5214942" cy="6858001"/>
          </a:xfrm>
          <a:prstGeom prst="rect">
            <a:avLst/>
          </a:prstGeom>
        </p:spPr>
      </p:pic>
      <p:sp>
        <p:nvSpPr>
          <p:cNvPr id="2" name="Заголовок 1"/>
          <p:cNvSpPr>
            <a:spLocks noGrp="1"/>
          </p:cNvSpPr>
          <p:nvPr>
            <p:ph type="title" idx="4294967295"/>
          </p:nvPr>
        </p:nvSpPr>
        <p:spPr>
          <a:xfrm>
            <a:off x="2481411" y="332656"/>
            <a:ext cx="5114925" cy="576064"/>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Характерные черты:</a:t>
            </a:r>
            <a:endParaRPr lang="ru-RU"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Содержимое 2"/>
          <p:cNvSpPr>
            <a:spLocks noGrp="1"/>
          </p:cNvSpPr>
          <p:nvPr>
            <p:ph idx="4294967295"/>
          </p:nvPr>
        </p:nvSpPr>
        <p:spPr>
          <a:xfrm>
            <a:off x="2843808" y="1047031"/>
            <a:ext cx="4357687" cy="5429250"/>
          </a:xfrm>
        </p:spPr>
        <p:txBody>
          <a:bodyPr>
            <a:normAutofit/>
          </a:bodyPr>
          <a:lstStyle/>
          <a:p>
            <a:r>
              <a:rPr lang="ru-RU" dirty="0" smtClean="0">
                <a:solidFill>
                  <a:schemeClr val="tx2">
                    <a:lumMod val="50000"/>
                  </a:schemeClr>
                </a:solidFill>
              </a:rPr>
              <a:t>Тщательная детализация</a:t>
            </a:r>
          </a:p>
          <a:p>
            <a:r>
              <a:rPr lang="ru-RU" dirty="0" smtClean="0">
                <a:solidFill>
                  <a:schemeClr val="tx2">
                    <a:lumMod val="50000"/>
                  </a:schemeClr>
                </a:solidFill>
              </a:rPr>
              <a:t>Противопоставление странных, как будто не связанных между собой предметов</a:t>
            </a:r>
          </a:p>
          <a:p>
            <a:r>
              <a:rPr lang="ru-RU" dirty="0" smtClean="0">
                <a:solidFill>
                  <a:schemeClr val="tx2">
                    <a:lumMod val="50000"/>
                  </a:schemeClr>
                </a:solidFill>
              </a:rPr>
              <a:t>Странные предметы, превращающиеся в живые существа</a:t>
            </a:r>
          </a:p>
          <a:p>
            <a:r>
              <a:rPr lang="ru-RU" dirty="0" smtClean="0">
                <a:solidFill>
                  <a:schemeClr val="tx2">
                    <a:lumMod val="50000"/>
                  </a:schemeClr>
                </a:solidFill>
              </a:rPr>
              <a:t>Рутинные, лишенные выражения лица, на персонажах часто надеты котелки</a:t>
            </a:r>
          </a:p>
          <a:p>
            <a:pPr algn="ctr">
              <a:buNone/>
            </a:pPr>
            <a:endParaRPr lang="ru-RU" dirty="0">
              <a:solidFill>
                <a:schemeClr val="tx2">
                  <a:lumMod val="50000"/>
                </a:schemeClr>
              </a:solidFill>
            </a:endParaRPr>
          </a:p>
        </p:txBody>
      </p:sp>
      <p:pic>
        <p:nvPicPr>
          <p:cNvPr id="7" name="Рисунок 6" descr="img122пк712980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204574">
            <a:off x="6160939" y="4740453"/>
            <a:ext cx="3187759" cy="2552863"/>
          </a:xfrm>
          <a:prstGeom prst="rect">
            <a:avLst/>
          </a:prstGeom>
        </p:spPr>
      </p:pic>
      <p:sp>
        <p:nvSpPr>
          <p:cNvPr id="18" name="Прямоугольник 17"/>
          <p:cNvSpPr/>
          <p:nvPr/>
        </p:nvSpPr>
        <p:spPr>
          <a:xfrm rot="20483927">
            <a:off x="7081854" y="5438788"/>
            <a:ext cx="92869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rot="20129205">
            <a:off x="7445707" y="6285960"/>
            <a:ext cx="1116422" cy="396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rot="20181000">
            <a:off x="6900032" y="5287673"/>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rot="20181000">
            <a:off x="7185784" y="5644864"/>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hlinkClick r:id="rId4" action="ppaction://hlinksldjump" tooltip="Просмотр картинной галереи"/>
          </p:cNvPr>
          <p:cNvSpPr txBox="1"/>
          <p:nvPr/>
        </p:nvSpPr>
        <p:spPr>
          <a:xfrm rot="20094004">
            <a:off x="6698690" y="5359600"/>
            <a:ext cx="982847" cy="400110"/>
          </a:xfrm>
          <a:prstGeom prst="rect">
            <a:avLst/>
          </a:prstGeom>
          <a:noFill/>
        </p:spPr>
        <p:txBody>
          <a:bodyPr wrap="square" rtlCol="0">
            <a:spAutoFit/>
          </a:bodyPr>
          <a:lstStyle/>
          <a:p>
            <a:pPr algn="ctr"/>
            <a:r>
              <a:rPr lang="ru-RU" sz="2000" b="1" dirty="0" smtClean="0">
                <a:solidFill>
                  <a:schemeClr val="accent6">
                    <a:lumMod val="75000"/>
                  </a:schemeClr>
                </a:solidFill>
              </a:rPr>
              <a:t>Музей</a:t>
            </a:r>
            <a:endParaRPr lang="ru-RU" sz="2000" b="1" dirty="0">
              <a:solidFill>
                <a:schemeClr val="accent6">
                  <a:lumMod val="75000"/>
                </a:schemeClr>
              </a:solidFill>
            </a:endParaRPr>
          </a:p>
        </p:txBody>
      </p:sp>
      <p:sp>
        <p:nvSpPr>
          <p:cNvPr id="23" name="TextBox 22">
            <a:hlinkClick r:id="rId5" action="ppaction://hlinksldjump" tooltip="На первый слайд"/>
          </p:cNvPr>
          <p:cNvSpPr txBox="1"/>
          <p:nvPr/>
        </p:nvSpPr>
        <p:spPr>
          <a:xfrm rot="20094004">
            <a:off x="7543764" y="5359598"/>
            <a:ext cx="1002198" cy="400110"/>
          </a:xfrm>
          <a:prstGeom prst="rect">
            <a:avLst/>
          </a:prstGeom>
          <a:noFill/>
        </p:spPr>
        <p:txBody>
          <a:bodyPr wrap="none" rtlCol="0">
            <a:spAutoFit/>
          </a:bodyPr>
          <a:lstStyle/>
          <a:p>
            <a:pPr algn="ctr"/>
            <a:r>
              <a:rPr lang="ru-RU" sz="2000" b="1" dirty="0" smtClean="0">
                <a:solidFill>
                  <a:schemeClr val="accent6">
                    <a:lumMod val="75000"/>
                  </a:schemeClr>
                </a:solidFill>
              </a:rPr>
              <a:t>Домой</a:t>
            </a:r>
            <a:endParaRPr lang="ru-RU" sz="2000" b="1" dirty="0">
              <a:solidFill>
                <a:schemeClr val="accent6">
                  <a:lumMod val="75000"/>
                </a:schemeClr>
              </a:solidFill>
            </a:endParaRPr>
          </a:p>
        </p:txBody>
      </p:sp>
      <p:sp>
        <p:nvSpPr>
          <p:cNvPr id="24" name="Стрелка вправо 23">
            <a:hlinkClick r:id="" action="ppaction://hlinkshowjump?jump=nextslide" tooltip="Вперед"/>
          </p:cNvPr>
          <p:cNvSpPr/>
          <p:nvPr/>
        </p:nvSpPr>
        <p:spPr>
          <a:xfrm rot="20094004">
            <a:off x="8456517" y="6077339"/>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a:hlinkClick r:id="" action="ppaction://hlinkshowjump?jump=previousslide" tooltip="Назад"/>
          </p:cNvPr>
          <p:cNvSpPr/>
          <p:nvPr/>
        </p:nvSpPr>
        <p:spPr>
          <a:xfrm rot="9294004">
            <a:off x="8043613" y="6266546"/>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26" name="TextBox 25">
            <a:hlinkClick r:id="" action="ppaction://hlinkshowjump?jump=lastslide" tooltip="Выход из презентации с просмотром Информационных ресурсов"/>
          </p:cNvPr>
          <p:cNvSpPr txBox="1"/>
          <p:nvPr/>
        </p:nvSpPr>
        <p:spPr>
          <a:xfrm rot="20094004">
            <a:off x="7028946" y="6078654"/>
            <a:ext cx="979756" cy="400110"/>
          </a:xfrm>
          <a:prstGeom prst="rect">
            <a:avLst/>
          </a:prstGeom>
          <a:noFill/>
        </p:spPr>
        <p:txBody>
          <a:bodyPr wrap="none" rtlCol="0">
            <a:spAutoFit/>
          </a:bodyPr>
          <a:lstStyle/>
          <a:p>
            <a:pPr algn="ctr"/>
            <a:r>
              <a:rPr lang="ru-RU" sz="2000" b="1" dirty="0" smtClean="0">
                <a:solidFill>
                  <a:schemeClr val="accent6">
                    <a:lumMod val="75000"/>
                  </a:schemeClr>
                </a:solidFill>
              </a:rPr>
              <a:t>Выход</a:t>
            </a:r>
            <a:endParaRPr lang="ru-RU" sz="2000" b="1"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idx="4294967295"/>
          </p:nvPr>
        </p:nvSpPr>
        <p:spPr>
          <a:xfrm>
            <a:off x="214282" y="188640"/>
            <a:ext cx="5368187" cy="820737"/>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Тайны и иллюзии</a:t>
            </a:r>
            <a:endParaRPr lang="ru-RU"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Содержимое 2"/>
          <p:cNvSpPr txBox="1">
            <a:spLocks/>
          </p:cNvSpPr>
          <p:nvPr/>
        </p:nvSpPr>
        <p:spPr>
          <a:xfrm>
            <a:off x="214282" y="1428736"/>
            <a:ext cx="7786742" cy="4429156"/>
          </a:xfrm>
          <a:prstGeom prst="rect">
            <a:avLst/>
          </a:prstGeom>
        </p:spPr>
        <p:txBody>
          <a:bodyPr vert="horz">
            <a:normAutofit lnSpcReduction="10000"/>
          </a:bodyPr>
          <a:lstStyle/>
          <a:p>
            <a:pPr marL="274320" marR="0" lvl="0" indent="-274320"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u-RU" sz="2600" b="0" i="0" u="none" strike="noStrike" kern="1200" cap="none" spc="0" normalizeH="0" baseline="0" noProof="0" dirty="0" smtClean="0">
                <a:ln>
                  <a:noFill/>
                </a:ln>
                <a:solidFill>
                  <a:schemeClr val="tx2">
                    <a:lumMod val="50000"/>
                  </a:schemeClr>
                </a:solidFill>
                <a:effectLst/>
                <a:uLnTx/>
                <a:uFillTx/>
                <a:latin typeface="+mn-lt"/>
                <a:ea typeface="+mn-ea"/>
                <a:cs typeface="+mn-cs"/>
              </a:rPr>
              <a:t>      У Магритта рано возник интерес к тайнам, возможно из-за детективов, которыми он увлекался в детстве. События собственной жизни также повлияли на его искусство. Когда </a:t>
            </a:r>
            <a:r>
              <a:rPr kumimoji="0" lang="ru-RU" sz="2600" b="0" i="0" u="none" strike="noStrike" kern="1200" cap="none" spc="0" normalizeH="0" baseline="0" noProof="0" dirty="0" err="1" smtClean="0">
                <a:ln>
                  <a:noFill/>
                </a:ln>
                <a:solidFill>
                  <a:schemeClr val="tx2">
                    <a:lumMod val="50000"/>
                  </a:schemeClr>
                </a:solidFill>
                <a:effectLst/>
                <a:uLnTx/>
                <a:uFillTx/>
                <a:latin typeface="+mn-lt"/>
                <a:ea typeface="+mn-ea"/>
                <a:cs typeface="+mn-cs"/>
              </a:rPr>
              <a:t>Магритт</a:t>
            </a:r>
            <a:r>
              <a:rPr kumimoji="0" lang="ru-RU" sz="2600" b="0" i="0" u="none" strike="noStrike" kern="1200" cap="none" spc="0" normalizeH="0" baseline="0" noProof="0" dirty="0" smtClean="0">
                <a:ln>
                  <a:noFill/>
                </a:ln>
                <a:solidFill>
                  <a:schemeClr val="tx2">
                    <a:lumMod val="50000"/>
                  </a:schemeClr>
                </a:solidFill>
                <a:effectLst/>
                <a:uLnTx/>
                <a:uFillTx/>
                <a:latin typeface="+mn-lt"/>
                <a:ea typeface="+mn-ea"/>
                <a:cs typeface="+mn-cs"/>
              </a:rPr>
              <a:t> был ещё ребёнком, его мать покончила с собой. Говорят, что, когда тело вытащили из местной речки, голова матери была закутана в ночную рубашку, которая была на женщине в момент смерти. Когда рубашку сняли, на лице покойной было выражения покоя и умиротворения</a:t>
            </a:r>
            <a:endParaRPr kumimoji="0" lang="ru-RU" sz="26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pic>
        <p:nvPicPr>
          <p:cNvPr id="7" name="Рисунок 6" descr="img122пк712980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204574">
            <a:off x="6160939" y="4740453"/>
            <a:ext cx="3187759" cy="2552863"/>
          </a:xfrm>
          <a:prstGeom prst="rect">
            <a:avLst/>
          </a:prstGeom>
        </p:spPr>
      </p:pic>
      <p:sp>
        <p:nvSpPr>
          <p:cNvPr id="18" name="Прямоугольник 17"/>
          <p:cNvSpPr/>
          <p:nvPr/>
        </p:nvSpPr>
        <p:spPr>
          <a:xfrm rot="20483927">
            <a:off x="7081854" y="5438788"/>
            <a:ext cx="92869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rot="20129205">
            <a:off x="7445707" y="6285960"/>
            <a:ext cx="1116422" cy="396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rot="20181000">
            <a:off x="6900032" y="5287673"/>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rot="20181000">
            <a:off x="7185784" y="5644864"/>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hlinkClick r:id="rId3" action="ppaction://hlinksldjump" tooltip="Просмотр картинной галереи"/>
          </p:cNvPr>
          <p:cNvSpPr txBox="1"/>
          <p:nvPr/>
        </p:nvSpPr>
        <p:spPr>
          <a:xfrm rot="20094004">
            <a:off x="6698690" y="5359600"/>
            <a:ext cx="982847" cy="400110"/>
          </a:xfrm>
          <a:prstGeom prst="rect">
            <a:avLst/>
          </a:prstGeom>
          <a:noFill/>
        </p:spPr>
        <p:txBody>
          <a:bodyPr wrap="square" rtlCol="0">
            <a:spAutoFit/>
          </a:bodyPr>
          <a:lstStyle/>
          <a:p>
            <a:pPr algn="ctr"/>
            <a:r>
              <a:rPr lang="ru-RU" sz="2000" b="1" dirty="0" smtClean="0">
                <a:solidFill>
                  <a:schemeClr val="accent6">
                    <a:lumMod val="75000"/>
                  </a:schemeClr>
                </a:solidFill>
              </a:rPr>
              <a:t>Музей</a:t>
            </a:r>
            <a:endParaRPr lang="ru-RU" sz="2000" b="1" dirty="0">
              <a:solidFill>
                <a:schemeClr val="accent6">
                  <a:lumMod val="75000"/>
                </a:schemeClr>
              </a:solidFill>
            </a:endParaRPr>
          </a:p>
        </p:txBody>
      </p:sp>
      <p:sp>
        <p:nvSpPr>
          <p:cNvPr id="23" name="TextBox 22">
            <a:hlinkClick r:id="rId4" action="ppaction://hlinksldjump" tooltip="На первый слайд"/>
          </p:cNvPr>
          <p:cNvSpPr txBox="1"/>
          <p:nvPr/>
        </p:nvSpPr>
        <p:spPr>
          <a:xfrm rot="20094004">
            <a:off x="7543764" y="5359598"/>
            <a:ext cx="1002198" cy="400110"/>
          </a:xfrm>
          <a:prstGeom prst="rect">
            <a:avLst/>
          </a:prstGeom>
          <a:noFill/>
        </p:spPr>
        <p:txBody>
          <a:bodyPr wrap="none" rtlCol="0">
            <a:spAutoFit/>
          </a:bodyPr>
          <a:lstStyle/>
          <a:p>
            <a:pPr algn="ctr"/>
            <a:r>
              <a:rPr lang="ru-RU" sz="2000" b="1" dirty="0" smtClean="0">
                <a:solidFill>
                  <a:schemeClr val="accent6">
                    <a:lumMod val="75000"/>
                  </a:schemeClr>
                </a:solidFill>
              </a:rPr>
              <a:t>Домой</a:t>
            </a:r>
            <a:endParaRPr lang="ru-RU" sz="2000" b="1" dirty="0">
              <a:solidFill>
                <a:schemeClr val="accent6">
                  <a:lumMod val="75000"/>
                </a:schemeClr>
              </a:solidFill>
            </a:endParaRPr>
          </a:p>
        </p:txBody>
      </p:sp>
      <p:sp>
        <p:nvSpPr>
          <p:cNvPr id="24" name="Стрелка вправо 23">
            <a:hlinkClick r:id="" action="ppaction://hlinkshowjump?jump=nextslide" tooltip="Вперед"/>
          </p:cNvPr>
          <p:cNvSpPr/>
          <p:nvPr/>
        </p:nvSpPr>
        <p:spPr>
          <a:xfrm rot="20094004">
            <a:off x="8456517" y="6077339"/>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a:hlinkClick r:id="" action="ppaction://hlinkshowjump?jump=previousslide" tooltip="Назад"/>
          </p:cNvPr>
          <p:cNvSpPr/>
          <p:nvPr/>
        </p:nvSpPr>
        <p:spPr>
          <a:xfrm rot="9294004">
            <a:off x="8043613" y="6266546"/>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26" name="TextBox 25">
            <a:hlinkClick r:id="" action="ppaction://hlinkshowjump?jump=lastslide" tooltip="Выход из презентации с просмотром Информационных ресурсов"/>
          </p:cNvPr>
          <p:cNvSpPr txBox="1"/>
          <p:nvPr/>
        </p:nvSpPr>
        <p:spPr>
          <a:xfrm rot="20094004">
            <a:off x="7028946" y="6078654"/>
            <a:ext cx="979756" cy="400110"/>
          </a:xfrm>
          <a:prstGeom prst="rect">
            <a:avLst/>
          </a:prstGeom>
          <a:noFill/>
        </p:spPr>
        <p:txBody>
          <a:bodyPr wrap="none" rtlCol="0">
            <a:spAutoFit/>
          </a:bodyPr>
          <a:lstStyle/>
          <a:p>
            <a:pPr algn="ctr"/>
            <a:r>
              <a:rPr lang="ru-RU" sz="2000" b="1" dirty="0" smtClean="0">
                <a:solidFill>
                  <a:schemeClr val="accent6">
                    <a:lumMod val="75000"/>
                  </a:schemeClr>
                </a:solidFill>
              </a:rPr>
              <a:t>Выход</a:t>
            </a:r>
            <a:endParaRPr lang="ru-RU" sz="2000" b="1"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3501008"/>
            <a:ext cx="6643688" cy="3214687"/>
          </a:xfrm>
        </p:spPr>
        <p:txBody>
          <a:bodyPr>
            <a:normAutofit/>
          </a:bodyPr>
          <a:lstStyle/>
          <a:p>
            <a:pPr marL="355600" indent="355600">
              <a:buNone/>
            </a:pPr>
            <a:r>
              <a:rPr lang="ru-RU" sz="1800" dirty="0" smtClean="0">
                <a:solidFill>
                  <a:schemeClr val="tx2">
                    <a:lumMod val="50000"/>
                  </a:schemeClr>
                </a:solidFill>
              </a:rPr>
              <a:t>Было ли это на самом деле или нет, но история закутанного лица сильно занимала воображение Магритта, и это помогает объяснить присутствие закутанных голов в такой ключевой работе как «Любовники». Во многих произведениях Магритта процветает подобная таинственность: несоответствие сюжета и элементов изображаемого, странное смещение, которое бывает во снах.</a:t>
            </a:r>
          </a:p>
          <a:p>
            <a:pPr marL="355600" indent="355600">
              <a:buNone/>
            </a:pPr>
            <a:r>
              <a:rPr lang="ru-RU" sz="1800" dirty="0" smtClean="0">
                <a:solidFill>
                  <a:schemeClr val="tx2">
                    <a:lumMod val="50000"/>
                  </a:schemeClr>
                </a:solidFill>
              </a:rPr>
              <a:t>Любовь Магритта к тайне находит воплощение в царстве визуальных иллюзий, например в «Человеческом уделе</a:t>
            </a:r>
            <a:r>
              <a:rPr lang="ru-RU" sz="1900" dirty="0" smtClean="0">
                <a:solidFill>
                  <a:schemeClr val="tx2">
                    <a:lumMod val="50000"/>
                  </a:schemeClr>
                </a:solidFill>
              </a:rPr>
              <a:t>»</a:t>
            </a:r>
            <a:endParaRPr lang="ru-RU" sz="1900" dirty="0">
              <a:solidFill>
                <a:schemeClr val="tx2">
                  <a:lumMod val="50000"/>
                </a:schemeClr>
              </a:solidFill>
            </a:endParaRPr>
          </a:p>
        </p:txBody>
      </p:sp>
      <p:sp>
        <p:nvSpPr>
          <p:cNvPr id="5" name="Заголовок 5"/>
          <p:cNvSpPr>
            <a:spLocks noGrp="1"/>
          </p:cNvSpPr>
          <p:nvPr>
            <p:ph type="title" idx="4294967295"/>
          </p:nvPr>
        </p:nvSpPr>
        <p:spPr>
          <a:xfrm rot="16200000">
            <a:off x="-460002" y="1285875"/>
            <a:ext cx="3071813" cy="92868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3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«Любовники»</a:t>
            </a:r>
            <a:endParaRPr lang="ru-RU" sz="30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Рисунок 3" descr="lover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94" y="214290"/>
            <a:ext cx="4830454" cy="30718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img122пк712980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204574">
            <a:off x="6160939" y="4740453"/>
            <a:ext cx="3187759" cy="2552863"/>
          </a:xfrm>
          <a:prstGeom prst="rect">
            <a:avLst/>
          </a:prstGeom>
        </p:spPr>
      </p:pic>
      <p:sp>
        <p:nvSpPr>
          <p:cNvPr id="17" name="Прямоугольник 16"/>
          <p:cNvSpPr/>
          <p:nvPr/>
        </p:nvSpPr>
        <p:spPr>
          <a:xfrm rot="20483927">
            <a:off x="7081854" y="5438788"/>
            <a:ext cx="92869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rot="20129205">
            <a:off x="7445707" y="6285960"/>
            <a:ext cx="1116422" cy="396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rot="20181000">
            <a:off x="6900032" y="5287673"/>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rot="20181000">
            <a:off x="7185784" y="5644864"/>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hlinkClick r:id="rId4" action="ppaction://hlinksldjump" tooltip="Просмотр картинной галереи"/>
          </p:cNvPr>
          <p:cNvSpPr txBox="1"/>
          <p:nvPr/>
        </p:nvSpPr>
        <p:spPr>
          <a:xfrm rot="20094004">
            <a:off x="6698690" y="5359600"/>
            <a:ext cx="982847" cy="400110"/>
          </a:xfrm>
          <a:prstGeom prst="rect">
            <a:avLst/>
          </a:prstGeom>
          <a:noFill/>
        </p:spPr>
        <p:txBody>
          <a:bodyPr wrap="square" rtlCol="0">
            <a:spAutoFit/>
          </a:bodyPr>
          <a:lstStyle/>
          <a:p>
            <a:pPr algn="ctr"/>
            <a:r>
              <a:rPr lang="ru-RU" sz="2000" b="1" dirty="0" smtClean="0">
                <a:solidFill>
                  <a:schemeClr val="accent6">
                    <a:lumMod val="75000"/>
                  </a:schemeClr>
                </a:solidFill>
              </a:rPr>
              <a:t>Музей</a:t>
            </a:r>
            <a:endParaRPr lang="ru-RU" sz="2000" b="1" dirty="0">
              <a:solidFill>
                <a:schemeClr val="accent6">
                  <a:lumMod val="75000"/>
                </a:schemeClr>
              </a:solidFill>
            </a:endParaRPr>
          </a:p>
        </p:txBody>
      </p:sp>
      <p:sp>
        <p:nvSpPr>
          <p:cNvPr id="22" name="TextBox 21">
            <a:hlinkClick r:id="rId5" action="ppaction://hlinksldjump" tooltip="На первый слайд"/>
          </p:cNvPr>
          <p:cNvSpPr txBox="1"/>
          <p:nvPr/>
        </p:nvSpPr>
        <p:spPr>
          <a:xfrm rot="20094004">
            <a:off x="7543764" y="5359598"/>
            <a:ext cx="1002198" cy="400110"/>
          </a:xfrm>
          <a:prstGeom prst="rect">
            <a:avLst/>
          </a:prstGeom>
          <a:noFill/>
        </p:spPr>
        <p:txBody>
          <a:bodyPr wrap="none" rtlCol="0">
            <a:spAutoFit/>
          </a:bodyPr>
          <a:lstStyle/>
          <a:p>
            <a:pPr algn="ctr"/>
            <a:r>
              <a:rPr lang="ru-RU" sz="2000" b="1" dirty="0" smtClean="0">
                <a:solidFill>
                  <a:schemeClr val="accent6">
                    <a:lumMod val="75000"/>
                  </a:schemeClr>
                </a:solidFill>
              </a:rPr>
              <a:t>Домой</a:t>
            </a:r>
            <a:endParaRPr lang="ru-RU" sz="2000" b="1" dirty="0">
              <a:solidFill>
                <a:schemeClr val="accent6">
                  <a:lumMod val="75000"/>
                </a:schemeClr>
              </a:solidFill>
            </a:endParaRPr>
          </a:p>
        </p:txBody>
      </p:sp>
      <p:sp>
        <p:nvSpPr>
          <p:cNvPr id="23" name="Стрелка вправо 22">
            <a:hlinkClick r:id="" action="ppaction://hlinkshowjump?jump=nextslide" tooltip="Вперед"/>
          </p:cNvPr>
          <p:cNvSpPr/>
          <p:nvPr/>
        </p:nvSpPr>
        <p:spPr>
          <a:xfrm rot="20094004">
            <a:off x="8456517" y="6077339"/>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a:hlinkClick r:id="" action="ppaction://hlinkshowjump?jump=previousslide" tooltip="Назад"/>
          </p:cNvPr>
          <p:cNvSpPr/>
          <p:nvPr/>
        </p:nvSpPr>
        <p:spPr>
          <a:xfrm rot="9294004">
            <a:off x="8043613" y="6266546"/>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25" name="TextBox 24">
            <a:hlinkClick r:id="" action="ppaction://hlinkshowjump?jump=lastslide" tooltip="Выход из презентации с просмотром Информационных ресурсов"/>
          </p:cNvPr>
          <p:cNvSpPr txBox="1"/>
          <p:nvPr/>
        </p:nvSpPr>
        <p:spPr>
          <a:xfrm rot="20094004">
            <a:off x="7028946" y="6078654"/>
            <a:ext cx="979756" cy="400110"/>
          </a:xfrm>
          <a:prstGeom prst="rect">
            <a:avLst/>
          </a:prstGeom>
          <a:noFill/>
        </p:spPr>
        <p:txBody>
          <a:bodyPr wrap="none" rtlCol="0">
            <a:spAutoFit/>
          </a:bodyPr>
          <a:lstStyle/>
          <a:p>
            <a:pPr algn="ctr"/>
            <a:r>
              <a:rPr lang="ru-RU" sz="2000" b="1" dirty="0" smtClean="0">
                <a:solidFill>
                  <a:schemeClr val="accent6">
                    <a:lumMod val="75000"/>
                  </a:schemeClr>
                </a:solidFill>
              </a:rPr>
              <a:t>Выход</a:t>
            </a:r>
            <a:endParaRPr lang="ru-RU" sz="2000" b="1"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rot="5400000">
            <a:off x="5424123" y="2268324"/>
            <a:ext cx="4032448" cy="59316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28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Человеческий удел</a:t>
            </a:r>
            <a:endParaRPr lang="ru-RU" sz="28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Содержимое 4" descr="magritte15.jpg"/>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3347864" y="607094"/>
            <a:ext cx="3320349" cy="44983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285720" y="404664"/>
            <a:ext cx="2928958" cy="5262979"/>
          </a:xfrm>
          <a:prstGeom prst="rect">
            <a:avLst/>
          </a:prstGeom>
        </p:spPr>
        <p:txBody>
          <a:bodyPr wrap="square">
            <a:spAutoFit/>
          </a:bodyPr>
          <a:lstStyle/>
          <a:p>
            <a:pPr algn="ctr"/>
            <a:r>
              <a:rPr lang="ru-RU" sz="2100" dirty="0" err="1" smtClean="0">
                <a:solidFill>
                  <a:schemeClr val="tx2">
                    <a:lumMod val="50000"/>
                  </a:schemeClr>
                </a:solidFill>
              </a:rPr>
              <a:t>Магритт</a:t>
            </a:r>
            <a:r>
              <a:rPr lang="ru-RU" sz="2100" dirty="0" smtClean="0">
                <a:solidFill>
                  <a:schemeClr val="tx2">
                    <a:lumMod val="50000"/>
                  </a:schemeClr>
                </a:solidFill>
              </a:rPr>
              <a:t> изображает сцену в пустой комнате. Картина, написанная на холсте, стоит на мольберте возле окна, пейзаж кажется частью вида из окна. В этой работе Магритт спрашивает нас, что же мы видим на самом деле – реальный ландшафт или иллюзию, изображение ландшафта? </a:t>
            </a:r>
            <a:endParaRPr lang="ru-RU" sz="2100" dirty="0">
              <a:solidFill>
                <a:schemeClr val="tx2">
                  <a:lumMod val="50000"/>
                </a:schemeClr>
              </a:solidFill>
            </a:endParaRPr>
          </a:p>
        </p:txBody>
      </p:sp>
      <p:pic>
        <p:nvPicPr>
          <p:cNvPr id="6" name="Рисунок 5" descr="img122пк712980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204574">
            <a:off x="6160939" y="4740453"/>
            <a:ext cx="3187759" cy="2552863"/>
          </a:xfrm>
          <a:prstGeom prst="rect">
            <a:avLst/>
          </a:prstGeom>
        </p:spPr>
      </p:pic>
      <p:sp>
        <p:nvSpPr>
          <p:cNvPr id="17" name="Прямоугольник 16"/>
          <p:cNvSpPr/>
          <p:nvPr/>
        </p:nvSpPr>
        <p:spPr>
          <a:xfrm rot="20483927">
            <a:off x="7081854" y="5438788"/>
            <a:ext cx="92869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rot="20129205">
            <a:off x="7445707" y="6285960"/>
            <a:ext cx="1116422" cy="396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rot="20181000">
            <a:off x="6900032" y="5287673"/>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rot="20181000">
            <a:off x="7185784" y="5644864"/>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hlinkClick r:id="rId4" action="ppaction://hlinksldjump" tooltip="Просмотр картинной галереи"/>
          </p:cNvPr>
          <p:cNvSpPr txBox="1"/>
          <p:nvPr/>
        </p:nvSpPr>
        <p:spPr>
          <a:xfrm rot="20094004">
            <a:off x="6698690" y="5359600"/>
            <a:ext cx="982847" cy="400110"/>
          </a:xfrm>
          <a:prstGeom prst="rect">
            <a:avLst/>
          </a:prstGeom>
          <a:noFill/>
        </p:spPr>
        <p:txBody>
          <a:bodyPr wrap="square" rtlCol="0">
            <a:spAutoFit/>
          </a:bodyPr>
          <a:lstStyle/>
          <a:p>
            <a:pPr algn="ctr"/>
            <a:r>
              <a:rPr lang="ru-RU" sz="2000" b="1" dirty="0" smtClean="0">
                <a:solidFill>
                  <a:schemeClr val="accent6">
                    <a:lumMod val="75000"/>
                  </a:schemeClr>
                </a:solidFill>
              </a:rPr>
              <a:t>Музей</a:t>
            </a:r>
            <a:endParaRPr lang="ru-RU" sz="2000" b="1" dirty="0">
              <a:solidFill>
                <a:schemeClr val="accent6">
                  <a:lumMod val="75000"/>
                </a:schemeClr>
              </a:solidFill>
            </a:endParaRPr>
          </a:p>
        </p:txBody>
      </p:sp>
      <p:sp>
        <p:nvSpPr>
          <p:cNvPr id="22" name="TextBox 21">
            <a:hlinkClick r:id="rId5" action="ppaction://hlinksldjump" tooltip="На первый слайд"/>
          </p:cNvPr>
          <p:cNvSpPr txBox="1"/>
          <p:nvPr/>
        </p:nvSpPr>
        <p:spPr>
          <a:xfrm rot="20094004">
            <a:off x="7543764" y="5359598"/>
            <a:ext cx="1002198" cy="400110"/>
          </a:xfrm>
          <a:prstGeom prst="rect">
            <a:avLst/>
          </a:prstGeom>
          <a:noFill/>
        </p:spPr>
        <p:txBody>
          <a:bodyPr wrap="none" rtlCol="0">
            <a:spAutoFit/>
          </a:bodyPr>
          <a:lstStyle/>
          <a:p>
            <a:pPr algn="ctr"/>
            <a:r>
              <a:rPr lang="ru-RU" sz="2000" b="1" dirty="0" smtClean="0">
                <a:solidFill>
                  <a:schemeClr val="accent6">
                    <a:lumMod val="75000"/>
                  </a:schemeClr>
                </a:solidFill>
              </a:rPr>
              <a:t>Домой</a:t>
            </a:r>
            <a:endParaRPr lang="ru-RU" sz="2000" b="1" dirty="0">
              <a:solidFill>
                <a:schemeClr val="accent6">
                  <a:lumMod val="75000"/>
                </a:schemeClr>
              </a:solidFill>
            </a:endParaRPr>
          </a:p>
        </p:txBody>
      </p:sp>
      <p:sp>
        <p:nvSpPr>
          <p:cNvPr id="23" name="Стрелка вправо 22">
            <a:hlinkClick r:id="" action="ppaction://hlinkshowjump?jump=nextslide" tooltip="Вперед"/>
          </p:cNvPr>
          <p:cNvSpPr/>
          <p:nvPr/>
        </p:nvSpPr>
        <p:spPr>
          <a:xfrm rot="20094004">
            <a:off x="8456517" y="6077339"/>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a:hlinkClick r:id="" action="ppaction://hlinkshowjump?jump=previousslide" tooltip="Назад"/>
          </p:cNvPr>
          <p:cNvSpPr/>
          <p:nvPr/>
        </p:nvSpPr>
        <p:spPr>
          <a:xfrm rot="9294004">
            <a:off x="8043613" y="6266546"/>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25" name="TextBox 24">
            <a:hlinkClick r:id="" action="ppaction://hlinkshowjump?jump=lastslide" tooltip="Выход из презентации с просмотром Информационных ресурсов"/>
          </p:cNvPr>
          <p:cNvSpPr txBox="1"/>
          <p:nvPr/>
        </p:nvSpPr>
        <p:spPr>
          <a:xfrm rot="20094004">
            <a:off x="7028946" y="6078654"/>
            <a:ext cx="979756" cy="400110"/>
          </a:xfrm>
          <a:prstGeom prst="rect">
            <a:avLst/>
          </a:prstGeom>
          <a:noFill/>
        </p:spPr>
        <p:txBody>
          <a:bodyPr wrap="none" rtlCol="0">
            <a:spAutoFit/>
          </a:bodyPr>
          <a:lstStyle/>
          <a:p>
            <a:pPr algn="ctr"/>
            <a:r>
              <a:rPr lang="ru-RU" sz="2000" b="1" dirty="0" smtClean="0">
                <a:solidFill>
                  <a:schemeClr val="accent6">
                    <a:lumMod val="75000"/>
                  </a:schemeClr>
                </a:solidFill>
              </a:rPr>
              <a:t>Выход</a:t>
            </a:r>
            <a:endParaRPr lang="ru-RU" sz="2000" b="1"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img122пк712980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84" y="-357214"/>
            <a:ext cx="8643998" cy="8534580"/>
          </a:xfrm>
          <a:prstGeom prst="rect">
            <a:avLst/>
          </a:prstGeom>
        </p:spPr>
      </p:pic>
      <p:sp>
        <p:nvSpPr>
          <p:cNvPr id="12" name="Заголовок 1"/>
          <p:cNvSpPr txBox="1">
            <a:spLocks/>
          </p:cNvSpPr>
          <p:nvPr/>
        </p:nvSpPr>
        <p:spPr>
          <a:xfrm rot="21411168">
            <a:off x="1563019" y="487039"/>
            <a:ext cx="5643602" cy="71438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j-lt"/>
                <a:ea typeface="+mj-ea"/>
                <a:cs typeface="+mj-cs"/>
              </a:rPr>
              <a:t>Главные произведения</a:t>
            </a:r>
            <a:endParaRPr kumimoji="0" lang="ru-RU" sz="28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j-lt"/>
              <a:ea typeface="+mj-ea"/>
              <a:cs typeface="+mj-cs"/>
            </a:endParaRPr>
          </a:p>
        </p:txBody>
      </p:sp>
      <p:sp>
        <p:nvSpPr>
          <p:cNvPr id="13" name="Прямоугольник 12"/>
          <p:cNvSpPr/>
          <p:nvPr/>
        </p:nvSpPr>
        <p:spPr>
          <a:xfrm rot="21440147">
            <a:off x="1802558" y="1460987"/>
            <a:ext cx="5286412" cy="4893647"/>
          </a:xfrm>
          <a:prstGeom prst="rect">
            <a:avLst/>
          </a:prstGeom>
        </p:spPr>
        <p:txBody>
          <a:bodyPr wrap="square">
            <a:spAutoFit/>
          </a:bodyPr>
          <a:lstStyle/>
          <a:p>
            <a:r>
              <a:rPr lang="ru-RU" sz="2400" dirty="0" smtClean="0">
                <a:solidFill>
                  <a:schemeClr val="accent6">
                    <a:lumMod val="75000"/>
                  </a:schemeClr>
                </a:solidFill>
                <a:latin typeface="Arial" panose="020B0604020202020204" pitchFamily="34" charset="0"/>
                <a:ea typeface="Adobe Fan Heiti Std B" pitchFamily="34" charset="-128"/>
              </a:rPr>
              <a:t>	Синее кино (1925 г.)</a:t>
            </a:r>
          </a:p>
          <a:p>
            <a:endParaRPr lang="ru-RU" sz="2400" dirty="0" smtClean="0">
              <a:solidFill>
                <a:schemeClr val="accent6">
                  <a:lumMod val="75000"/>
                </a:schemeClr>
              </a:solidFill>
              <a:latin typeface="Arial" panose="020B0604020202020204" pitchFamily="34" charset="0"/>
              <a:ea typeface="Adobe Fan Heiti Std B" pitchFamily="34" charset="-128"/>
            </a:endParaRPr>
          </a:p>
          <a:p>
            <a:r>
              <a:rPr lang="ru-RU" sz="2400" dirty="0" smtClean="0">
                <a:solidFill>
                  <a:schemeClr val="accent6">
                    <a:lumMod val="75000"/>
                  </a:schemeClr>
                </a:solidFill>
                <a:latin typeface="Arial" panose="020B0604020202020204" pitchFamily="34" charset="0"/>
                <a:ea typeface="Adobe Fan Heiti Std B" pitchFamily="34" charset="-128"/>
              </a:rPr>
              <a:t>Трудный переход (1926 г.)</a:t>
            </a:r>
          </a:p>
          <a:p>
            <a:endParaRPr lang="ru-RU" sz="2400" dirty="0" smtClean="0">
              <a:solidFill>
                <a:schemeClr val="accent6">
                  <a:lumMod val="75000"/>
                </a:schemeClr>
              </a:solidFill>
              <a:latin typeface="Arial" panose="020B0604020202020204" pitchFamily="34" charset="0"/>
              <a:ea typeface="Adobe Fan Heiti Std B" pitchFamily="34" charset="-128"/>
            </a:endParaRPr>
          </a:p>
          <a:p>
            <a:r>
              <a:rPr lang="ru-RU" sz="2400" dirty="0" smtClean="0">
                <a:solidFill>
                  <a:schemeClr val="accent6">
                    <a:lumMod val="75000"/>
                  </a:schemeClr>
                </a:solidFill>
                <a:latin typeface="Arial" panose="020B0604020202020204" pitchFamily="34" charset="0"/>
                <a:ea typeface="Adobe Fan Heiti Std B" pitchFamily="34" charset="-128"/>
              </a:rPr>
              <a:t>	Убийца под угрозой (1927 г.)</a:t>
            </a:r>
          </a:p>
          <a:p>
            <a:endParaRPr lang="ru-RU" sz="2400" dirty="0" smtClean="0">
              <a:solidFill>
                <a:schemeClr val="accent6">
                  <a:lumMod val="75000"/>
                </a:schemeClr>
              </a:solidFill>
              <a:latin typeface="Arial" panose="020B0604020202020204" pitchFamily="34" charset="0"/>
              <a:ea typeface="Adobe Fan Heiti Std B" pitchFamily="34" charset="-128"/>
            </a:endParaRPr>
          </a:p>
          <a:p>
            <a:r>
              <a:rPr lang="ru-RU" sz="2400" dirty="0" smtClean="0">
                <a:solidFill>
                  <a:schemeClr val="accent6">
                    <a:lumMod val="75000"/>
                  </a:schemeClr>
                </a:solidFill>
                <a:latin typeface="Arial" panose="020B0604020202020204" pitchFamily="34" charset="0"/>
                <a:ea typeface="Adobe Fan Heiti Std B" pitchFamily="34" charset="-128"/>
              </a:rPr>
              <a:t>Любовники (1928 г.)</a:t>
            </a:r>
          </a:p>
          <a:p>
            <a:endParaRPr lang="ru-RU" sz="2400" dirty="0" smtClean="0">
              <a:solidFill>
                <a:schemeClr val="accent6">
                  <a:lumMod val="75000"/>
                </a:schemeClr>
              </a:solidFill>
              <a:latin typeface="Arial" panose="020B0604020202020204" pitchFamily="34" charset="0"/>
              <a:ea typeface="Adobe Fan Heiti Std B" pitchFamily="34" charset="-128"/>
            </a:endParaRPr>
          </a:p>
          <a:p>
            <a:r>
              <a:rPr lang="ru-RU" sz="2400" dirty="0" smtClean="0">
                <a:solidFill>
                  <a:schemeClr val="accent6">
                    <a:lumMod val="75000"/>
                  </a:schemeClr>
                </a:solidFill>
                <a:latin typeface="Arial" panose="020B0604020202020204" pitchFamily="34" charset="0"/>
                <a:ea typeface="Adobe Fan Heiti Std B" pitchFamily="34" charset="-128"/>
              </a:rPr>
              <a:t>	Кривое зеркало (1929 г.)</a:t>
            </a:r>
          </a:p>
          <a:p>
            <a:endParaRPr lang="ru-RU" sz="2400" dirty="0" smtClean="0">
              <a:solidFill>
                <a:schemeClr val="accent6">
                  <a:lumMod val="75000"/>
                </a:schemeClr>
              </a:solidFill>
              <a:latin typeface="Arial" panose="020B0604020202020204" pitchFamily="34" charset="0"/>
              <a:ea typeface="Adobe Fan Heiti Std B" pitchFamily="34" charset="-128"/>
            </a:endParaRPr>
          </a:p>
          <a:p>
            <a:r>
              <a:rPr lang="ru-RU" sz="2400" dirty="0" smtClean="0">
                <a:solidFill>
                  <a:schemeClr val="accent6">
                    <a:lumMod val="75000"/>
                  </a:schemeClr>
                </a:solidFill>
                <a:latin typeface="Arial" panose="020B0604020202020204" pitchFamily="34" charset="0"/>
                <a:ea typeface="Adobe Fan Heiti Std B" pitchFamily="34" charset="-128"/>
              </a:rPr>
              <a:t>Человеческий удел (1933 г.)</a:t>
            </a:r>
          </a:p>
          <a:p>
            <a:endParaRPr lang="ru-RU" sz="2400" dirty="0" smtClean="0">
              <a:solidFill>
                <a:schemeClr val="accent6">
                  <a:lumMod val="75000"/>
                </a:schemeClr>
              </a:solidFill>
              <a:latin typeface="Arial" panose="020B0604020202020204" pitchFamily="34" charset="0"/>
              <a:ea typeface="Adobe Fan Heiti Std B" pitchFamily="34" charset="-128"/>
            </a:endParaRPr>
          </a:p>
          <a:p>
            <a:r>
              <a:rPr lang="ru-RU" sz="2400" dirty="0" smtClean="0">
                <a:solidFill>
                  <a:schemeClr val="accent6">
                    <a:lumMod val="75000"/>
                  </a:schemeClr>
                </a:solidFill>
                <a:latin typeface="Arial" panose="020B0604020202020204" pitchFamily="34" charset="0"/>
                <a:ea typeface="Adobe Fan Heiti Std B" pitchFamily="34" charset="-128"/>
              </a:rPr>
              <a:t>	Красная модель (1935 г.)</a:t>
            </a:r>
          </a:p>
        </p:txBody>
      </p:sp>
      <p:pic>
        <p:nvPicPr>
          <p:cNvPr id="6" name="Рисунок 5" descr="img122пк712980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204574">
            <a:off x="6160939" y="4740453"/>
            <a:ext cx="3187759" cy="2552863"/>
          </a:xfrm>
          <a:prstGeom prst="rect">
            <a:avLst/>
          </a:prstGeom>
        </p:spPr>
      </p:pic>
      <p:sp>
        <p:nvSpPr>
          <p:cNvPr id="20" name="Прямоугольник 19"/>
          <p:cNvSpPr/>
          <p:nvPr/>
        </p:nvSpPr>
        <p:spPr>
          <a:xfrm rot="20483927">
            <a:off x="7081854" y="5438788"/>
            <a:ext cx="92869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rot="20129205">
            <a:off x="7445707" y="6285960"/>
            <a:ext cx="1116422" cy="396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rot="20181000">
            <a:off x="6900032" y="5287673"/>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rot="20181000">
            <a:off x="7185784" y="5644864"/>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hlinkClick r:id="rId4" action="ppaction://hlinksldjump" tooltip="Просмотр картинной галереи"/>
          </p:cNvPr>
          <p:cNvSpPr txBox="1"/>
          <p:nvPr/>
        </p:nvSpPr>
        <p:spPr>
          <a:xfrm rot="20094004">
            <a:off x="6698690" y="5359600"/>
            <a:ext cx="982847" cy="400110"/>
          </a:xfrm>
          <a:prstGeom prst="rect">
            <a:avLst/>
          </a:prstGeom>
          <a:noFill/>
        </p:spPr>
        <p:txBody>
          <a:bodyPr wrap="square" rtlCol="0">
            <a:spAutoFit/>
          </a:bodyPr>
          <a:lstStyle/>
          <a:p>
            <a:pPr algn="ctr"/>
            <a:r>
              <a:rPr lang="ru-RU" sz="2000" b="1" dirty="0" smtClean="0">
                <a:solidFill>
                  <a:schemeClr val="accent6">
                    <a:lumMod val="75000"/>
                  </a:schemeClr>
                </a:solidFill>
              </a:rPr>
              <a:t>Музей</a:t>
            </a:r>
            <a:endParaRPr lang="ru-RU" sz="2000" b="1" dirty="0">
              <a:solidFill>
                <a:schemeClr val="accent6">
                  <a:lumMod val="75000"/>
                </a:schemeClr>
              </a:solidFill>
            </a:endParaRPr>
          </a:p>
        </p:txBody>
      </p:sp>
      <p:sp>
        <p:nvSpPr>
          <p:cNvPr id="25" name="TextBox 24">
            <a:hlinkClick r:id="rId5" action="ppaction://hlinksldjump" tooltip="На первый слайд"/>
          </p:cNvPr>
          <p:cNvSpPr txBox="1"/>
          <p:nvPr/>
        </p:nvSpPr>
        <p:spPr>
          <a:xfrm rot="20094004">
            <a:off x="7543764" y="5359598"/>
            <a:ext cx="1002198" cy="400110"/>
          </a:xfrm>
          <a:prstGeom prst="rect">
            <a:avLst/>
          </a:prstGeom>
          <a:noFill/>
        </p:spPr>
        <p:txBody>
          <a:bodyPr wrap="none" rtlCol="0">
            <a:spAutoFit/>
          </a:bodyPr>
          <a:lstStyle/>
          <a:p>
            <a:pPr algn="ctr"/>
            <a:r>
              <a:rPr lang="ru-RU" sz="2000" b="1" dirty="0" smtClean="0">
                <a:solidFill>
                  <a:schemeClr val="accent6">
                    <a:lumMod val="75000"/>
                  </a:schemeClr>
                </a:solidFill>
              </a:rPr>
              <a:t>Домой</a:t>
            </a:r>
            <a:endParaRPr lang="ru-RU" sz="2000" b="1" dirty="0">
              <a:solidFill>
                <a:schemeClr val="accent6">
                  <a:lumMod val="75000"/>
                </a:schemeClr>
              </a:solidFill>
            </a:endParaRPr>
          </a:p>
        </p:txBody>
      </p:sp>
      <p:sp>
        <p:nvSpPr>
          <p:cNvPr id="26" name="Стрелка вправо 25">
            <a:hlinkClick r:id="" action="ppaction://hlinkshowjump?jump=nextslide" tooltip="Вперед"/>
          </p:cNvPr>
          <p:cNvSpPr/>
          <p:nvPr/>
        </p:nvSpPr>
        <p:spPr>
          <a:xfrm rot="20094004">
            <a:off x="8456517" y="6077339"/>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право 26">
            <a:hlinkClick r:id="" action="ppaction://hlinkshowjump?jump=previousslide" tooltip="Назад"/>
          </p:cNvPr>
          <p:cNvSpPr/>
          <p:nvPr/>
        </p:nvSpPr>
        <p:spPr>
          <a:xfrm rot="9294004">
            <a:off x="8043613" y="6266546"/>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28" name="TextBox 27">
            <a:hlinkClick r:id="" action="ppaction://hlinkshowjump?jump=lastslide" tooltip="Выход из презентации с просмотром Информационных ресурсов"/>
          </p:cNvPr>
          <p:cNvSpPr txBox="1"/>
          <p:nvPr/>
        </p:nvSpPr>
        <p:spPr>
          <a:xfrm rot="20094004">
            <a:off x="7028946" y="6078654"/>
            <a:ext cx="979756" cy="400110"/>
          </a:xfrm>
          <a:prstGeom prst="rect">
            <a:avLst/>
          </a:prstGeom>
          <a:noFill/>
        </p:spPr>
        <p:txBody>
          <a:bodyPr wrap="none" rtlCol="0">
            <a:spAutoFit/>
          </a:bodyPr>
          <a:lstStyle/>
          <a:p>
            <a:pPr algn="ctr"/>
            <a:r>
              <a:rPr lang="ru-RU" sz="2000" b="1" dirty="0" smtClean="0">
                <a:solidFill>
                  <a:schemeClr val="accent6">
                    <a:lumMod val="75000"/>
                  </a:schemeClr>
                </a:solidFill>
              </a:rPr>
              <a:t>Выход</a:t>
            </a:r>
            <a:endParaRPr lang="ru-RU" sz="2000" b="1"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251520" y="1325291"/>
            <a:ext cx="7583506" cy="4071966"/>
          </a:xfrm>
          <a:prstGeom prst="rect">
            <a:avLst/>
          </a:prstGeom>
        </p:spPr>
        <p:txBody>
          <a:bodyPr vert="horz">
            <a:noAutofit/>
          </a:bodyPr>
          <a:lstStyle/>
          <a:p>
            <a:pPr marR="0" lvl="0" indent="45085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 По поводу названий своих картин </a:t>
            </a:r>
            <a:r>
              <a:rPr kumimoji="0" lang="ru-RU" sz="3200" b="1" i="0" u="none" strike="noStrike" kern="1200" cap="none" spc="0" normalizeH="0" baseline="0" noProof="0" dirty="0" err="1" smtClean="0">
                <a:ln>
                  <a:noFill/>
                </a:ln>
                <a:solidFill>
                  <a:schemeClr val="tx2">
                    <a:lumMod val="50000"/>
                  </a:schemeClr>
                </a:solidFill>
                <a:effectLst/>
                <a:uLnTx/>
                <a:uFillTx/>
                <a:latin typeface="+mn-lt"/>
                <a:ea typeface="+mn-ea"/>
                <a:cs typeface="+mn-cs"/>
              </a:rPr>
              <a:t>Магритт</a:t>
            </a: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 говорил: </a:t>
            </a:r>
            <a:r>
              <a:rPr kumimoji="0" lang="ru-RU" sz="3200" b="0" i="1" u="none" strike="noStrike" kern="1200" cap="none" spc="0" normalizeH="0" baseline="0" noProof="0" dirty="0" smtClean="0">
                <a:ln>
                  <a:noFill/>
                </a:ln>
                <a:solidFill>
                  <a:schemeClr val="tx2">
                    <a:lumMod val="50000"/>
                  </a:schemeClr>
                </a:solidFill>
                <a:effectLst/>
                <a:uLnTx/>
                <a:uFillTx/>
                <a:latin typeface="+mn-lt"/>
                <a:ea typeface="+mn-ea"/>
                <a:cs typeface="+mn-cs"/>
              </a:rPr>
              <a:t>"Названия выбраны таким образом, что они не дают поместить мои картины в область привычного, туда, где автоматизм мысли непременно сработает, чтобы предотвратить беспокойство".</a:t>
            </a:r>
          </a:p>
          <a:p>
            <a:pPr marR="0" lvl="0" indent="45085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194" name="AutoShape 2" descr="https://farm5.staticflickr.com/4047/4300472332_dd460b2c75_b.jpg"/>
          <p:cNvSpPr>
            <a:spLocks noChangeAspect="1" noChangeArrowheads="1"/>
          </p:cNvSpPr>
          <p:nvPr/>
        </p:nvSpPr>
        <p:spPr bwMode="auto">
          <a:xfrm>
            <a:off x="155575" y="-4525963"/>
            <a:ext cx="9439275" cy="94392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img122пк712980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204574">
            <a:off x="6160939" y="4740453"/>
            <a:ext cx="3187759" cy="2552863"/>
          </a:xfrm>
          <a:prstGeom prst="rect">
            <a:avLst/>
          </a:prstGeom>
        </p:spPr>
      </p:pic>
      <p:sp>
        <p:nvSpPr>
          <p:cNvPr id="17" name="Заголовок 1"/>
          <p:cNvSpPr txBox="1">
            <a:spLocks/>
          </p:cNvSpPr>
          <p:nvPr/>
        </p:nvSpPr>
        <p:spPr>
          <a:xfrm>
            <a:off x="251520" y="332656"/>
            <a:ext cx="7931253" cy="576064"/>
          </a:xfrm>
          <a:prstGeom prst="rect">
            <a:avLst/>
          </a:prstGeom>
        </p:spPr>
        <p:txBody>
          <a:bodyPr vert="horz" lIns="45720" tIns="0" rIns="45720" bIns="0" anchor="b" anchorCtr="0">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ru-RU"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НАЗВАНИЯ КАРТИН</a:t>
            </a:r>
            <a:endParaRPr lang="ru-RU"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8" name="Прямоугольник 17"/>
          <p:cNvSpPr/>
          <p:nvPr/>
        </p:nvSpPr>
        <p:spPr>
          <a:xfrm rot="20483927">
            <a:off x="7081854" y="5438788"/>
            <a:ext cx="92869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rot="20129205">
            <a:off x="7445707" y="6285960"/>
            <a:ext cx="1116422" cy="396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rot="20181000">
            <a:off x="6900032" y="5287673"/>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rot="20181000">
            <a:off x="7185784" y="5644864"/>
            <a:ext cx="1170061" cy="45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hlinkClick r:id="rId3" action="ppaction://hlinksldjump" tooltip="Просмотр картинной галереи"/>
          </p:cNvPr>
          <p:cNvSpPr txBox="1"/>
          <p:nvPr/>
        </p:nvSpPr>
        <p:spPr>
          <a:xfrm rot="20094004">
            <a:off x="6698690" y="5359600"/>
            <a:ext cx="982847" cy="400110"/>
          </a:xfrm>
          <a:prstGeom prst="rect">
            <a:avLst/>
          </a:prstGeom>
          <a:noFill/>
        </p:spPr>
        <p:txBody>
          <a:bodyPr wrap="square" rtlCol="0">
            <a:spAutoFit/>
          </a:bodyPr>
          <a:lstStyle/>
          <a:p>
            <a:pPr algn="ctr"/>
            <a:r>
              <a:rPr lang="ru-RU" sz="2000" b="1" dirty="0" smtClean="0">
                <a:solidFill>
                  <a:schemeClr val="accent6">
                    <a:lumMod val="75000"/>
                  </a:schemeClr>
                </a:solidFill>
              </a:rPr>
              <a:t>Музей</a:t>
            </a:r>
            <a:endParaRPr lang="ru-RU" sz="2000" b="1" dirty="0">
              <a:solidFill>
                <a:schemeClr val="accent6">
                  <a:lumMod val="75000"/>
                </a:schemeClr>
              </a:solidFill>
            </a:endParaRPr>
          </a:p>
        </p:txBody>
      </p:sp>
      <p:sp>
        <p:nvSpPr>
          <p:cNvPr id="23" name="TextBox 22">
            <a:hlinkClick r:id="rId4" action="ppaction://hlinksldjump" tooltip="На первый слайд"/>
          </p:cNvPr>
          <p:cNvSpPr txBox="1"/>
          <p:nvPr/>
        </p:nvSpPr>
        <p:spPr>
          <a:xfrm rot="20094004">
            <a:off x="7543764" y="5359598"/>
            <a:ext cx="1002198" cy="400110"/>
          </a:xfrm>
          <a:prstGeom prst="rect">
            <a:avLst/>
          </a:prstGeom>
          <a:noFill/>
        </p:spPr>
        <p:txBody>
          <a:bodyPr wrap="none" rtlCol="0">
            <a:spAutoFit/>
          </a:bodyPr>
          <a:lstStyle/>
          <a:p>
            <a:pPr algn="ctr"/>
            <a:r>
              <a:rPr lang="ru-RU" sz="2000" b="1" dirty="0" smtClean="0">
                <a:solidFill>
                  <a:schemeClr val="accent6">
                    <a:lumMod val="75000"/>
                  </a:schemeClr>
                </a:solidFill>
              </a:rPr>
              <a:t>Домой</a:t>
            </a:r>
            <a:endParaRPr lang="ru-RU" sz="2000" b="1" dirty="0">
              <a:solidFill>
                <a:schemeClr val="accent6">
                  <a:lumMod val="75000"/>
                </a:schemeClr>
              </a:solidFill>
            </a:endParaRPr>
          </a:p>
        </p:txBody>
      </p:sp>
      <p:sp>
        <p:nvSpPr>
          <p:cNvPr id="24" name="Стрелка вправо 23"/>
          <p:cNvSpPr/>
          <p:nvPr/>
        </p:nvSpPr>
        <p:spPr>
          <a:xfrm rot="20094004">
            <a:off x="8456517" y="6077339"/>
            <a:ext cx="336845" cy="230161"/>
          </a:xfrm>
          <a:prstGeom prst="rightArrow">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a:hlinkClick r:id="" action="ppaction://hlinkshowjump?jump=previousslide" tooltip="Назад"/>
          </p:cNvPr>
          <p:cNvSpPr/>
          <p:nvPr/>
        </p:nvSpPr>
        <p:spPr>
          <a:xfrm rot="9294004">
            <a:off x="8043613" y="6266546"/>
            <a:ext cx="336845" cy="230161"/>
          </a:xfrm>
          <a:prstGeom prst="rightArrow">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26" name="TextBox 25">
            <a:hlinkClick r:id="" action="ppaction://hlinkshowjump?jump=lastslide" tooltip="Выход из презентации с просмотром Информационных ресурсов"/>
          </p:cNvPr>
          <p:cNvSpPr txBox="1"/>
          <p:nvPr/>
        </p:nvSpPr>
        <p:spPr>
          <a:xfrm rot="20094004">
            <a:off x="7028946" y="6078654"/>
            <a:ext cx="979756" cy="400110"/>
          </a:xfrm>
          <a:prstGeom prst="rect">
            <a:avLst/>
          </a:prstGeom>
          <a:noFill/>
        </p:spPr>
        <p:txBody>
          <a:bodyPr wrap="none" rtlCol="0">
            <a:spAutoFit/>
          </a:bodyPr>
          <a:lstStyle/>
          <a:p>
            <a:pPr algn="ctr"/>
            <a:r>
              <a:rPr lang="ru-RU" sz="2000" b="1" dirty="0" smtClean="0">
                <a:solidFill>
                  <a:schemeClr val="accent6">
                    <a:lumMod val="75000"/>
                  </a:schemeClr>
                </a:solidFill>
              </a:rPr>
              <a:t>Выход</a:t>
            </a:r>
            <a:endParaRPr lang="ru-RU" sz="2000" b="1"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1">
      <a:dk1>
        <a:sysClr val="windowText" lastClr="000000"/>
      </a:dk1>
      <a:lt1>
        <a:sysClr val="window" lastClr="FFFFFF"/>
      </a:lt1>
      <a:dk2>
        <a:srgbClr val="DC9190"/>
      </a:dk2>
      <a:lt2>
        <a:srgbClr val="D4D4D6"/>
      </a:lt2>
      <a:accent1>
        <a:srgbClr val="901829"/>
      </a:accent1>
      <a:accent2>
        <a:srgbClr val="FFE093"/>
      </a:accent2>
      <a:accent3>
        <a:srgbClr val="E66C7D"/>
      </a:accent3>
      <a:accent4>
        <a:srgbClr val="F8E9E8"/>
      </a:accent4>
      <a:accent5>
        <a:srgbClr val="E88651"/>
      </a:accent5>
      <a:accent6>
        <a:srgbClr val="C64847"/>
      </a:accent6>
      <a:hlink>
        <a:srgbClr val="4E0000"/>
      </a:hlink>
      <a:folHlink>
        <a:srgbClr val="FFADAD"/>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1275</TotalTime>
  <Words>798</Words>
  <Application>Microsoft Office PowerPoint</Application>
  <PresentationFormat>Экран (4:3)</PresentationFormat>
  <Paragraphs>96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Изящная</vt:lpstr>
      <vt:lpstr>Презентация PowerPoint</vt:lpstr>
      <vt:lpstr>Презентация PowerPoint</vt:lpstr>
      <vt:lpstr>Презентация PowerPoint</vt:lpstr>
      <vt:lpstr>Характерные черты:</vt:lpstr>
      <vt:lpstr>Тайны и иллюзии</vt:lpstr>
      <vt:lpstr>«Любовники»</vt:lpstr>
      <vt:lpstr>Человеческий удел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Информационные ресурсы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Рене Магритт</dc:title>
  <dc:creator>Blood Alica aka Amai</dc:creator>
  <cp:lastModifiedBy>Мохов</cp:lastModifiedBy>
  <cp:revision>146</cp:revision>
  <dcterms:created xsi:type="dcterms:W3CDTF">2011-12-06T14:40:22Z</dcterms:created>
  <dcterms:modified xsi:type="dcterms:W3CDTF">2014-06-26T11:34:45Z</dcterms:modified>
</cp:coreProperties>
</file>