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5" r:id="rId3"/>
    <p:sldId id="257" r:id="rId4"/>
    <p:sldId id="258" r:id="rId5"/>
    <p:sldId id="266" r:id="rId6"/>
    <p:sldId id="270" r:id="rId7"/>
    <p:sldId id="274" r:id="rId8"/>
    <p:sldId id="259" r:id="rId9"/>
    <p:sldId id="260" r:id="rId10"/>
    <p:sldId id="261" r:id="rId11"/>
    <p:sldId id="262" r:id="rId12"/>
    <p:sldId id="263" r:id="rId13"/>
    <p:sldId id="264" r:id="rId14"/>
    <p:sldId id="267" r:id="rId15"/>
    <p:sldId id="273" r:id="rId16"/>
    <p:sldId id="269" r:id="rId17"/>
    <p:sldId id="271" r:id="rId18"/>
    <p:sldId id="272" r:id="rId19"/>
    <p:sldId id="275" r:id="rId20"/>
    <p:sldId id="276" r:id="rId21"/>
    <p:sldId id="279" r:id="rId22"/>
    <p:sldId id="281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114B3-F7FF-43B5-ACB6-6DA038E37956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87AF9-F8FC-4547-B850-F10101B596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882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87AF9-F8FC-4547-B850-F10101B5964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 descr="YWql9_Q-QOA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nel.com/ru_RU/" TargetMode="External"/><Relationship Id="rId7" Type="http://schemas.openxmlformats.org/officeDocument/2006/relationships/slide" Target="slide3.xml"/><Relationship Id="rId2" Type="http://schemas.openxmlformats.org/officeDocument/2006/relationships/hyperlink" Target="http://www.woman.ru/fashion/medley3/article/9020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pearls.ru/author/123" TargetMode="External"/><Relationship Id="rId5" Type="http://schemas.openxmlformats.org/officeDocument/2006/relationships/hyperlink" Target="http://www.c-cafe.ru/days/bio/11/080.php" TargetMode="External"/><Relationship Id="rId4" Type="http://schemas.openxmlformats.org/officeDocument/2006/relationships/hyperlink" Target="http://ru.wikipedia.org/wiki/%D8%E0%ED%E5%EB%FC,_%CA%EE%EA%E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23.xml"/><Relationship Id="rId5" Type="http://schemas.openxmlformats.org/officeDocument/2006/relationships/slide" Target="slide10.xml"/><Relationship Id="rId10" Type="http://schemas.openxmlformats.org/officeDocument/2006/relationships/slide" Target="slide22.xml"/><Relationship Id="rId4" Type="http://schemas.openxmlformats.org/officeDocument/2006/relationships/slide" Target="slide9.xml"/><Relationship Id="rId9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hyperlink" Target="http://ru.wikipedia.org/w/index.php?title=%D0%9A%D1%8D%D0%B9%D0%BF%D0%B5%D0%BB,_%D0%90%D1%80%D1%82%D1%83%D1%80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1800200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Коко Шанель</a:t>
            </a:r>
            <a:endParaRPr lang="ru-RU" sz="8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09120"/>
            <a:ext cx="9144000" cy="2232248"/>
          </a:xfrm>
        </p:spPr>
        <p:txBody>
          <a:bodyPr>
            <a:normAutofit lnSpcReduction="10000"/>
          </a:bodyPr>
          <a:lstStyle/>
          <a:p>
            <a:r>
              <a:rPr lang="ru-RU" sz="4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Автор</a:t>
            </a:r>
            <a:r>
              <a:rPr lang="en-US" sz="4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r>
              <a:rPr lang="ru-RU" sz="4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Лисина Юлия,</a:t>
            </a:r>
            <a:br>
              <a:rPr lang="ru-RU" sz="4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4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8б класс, МБОУ «Лицей № 2»,</a:t>
            </a:r>
          </a:p>
          <a:p>
            <a:r>
              <a:rPr lang="ru-RU" sz="47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г. Нижневартовск, май 2014 г.</a:t>
            </a:r>
          </a:p>
        </p:txBody>
      </p:sp>
      <p:pic>
        <p:nvPicPr>
          <p:cNvPr id="4" name="Рисунок 3" descr="2gOaeV9XN3U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2231" y="1988840"/>
            <a:ext cx="1786281" cy="23817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GUqe56a_pn4-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4088" y="1988840"/>
            <a:ext cx="1800200" cy="24031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Маленькое чёрное платье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4752528" cy="4752528"/>
          </a:xfrm>
        </p:spPr>
        <p:txBody>
          <a:bodyPr>
            <a:normAutofit fontScale="70000" lnSpcReduction="20000"/>
          </a:bodyPr>
          <a:lstStyle/>
          <a:p>
            <a:pPr indent="-457200" algn="just">
              <a:buNone/>
            </a:pPr>
            <a:r>
              <a:rPr lang="ru-RU" dirty="0" smtClean="0"/>
              <a:t>      Коко Шанель также сделала популярным маленькое чёрное платье, которое можно было носить в течение дня и вечера в зависимости от того, как оно дополнено аксессуарами. В свете ходили слухи, будто платье чёрного цвета было призвано напоминать Шанель об её возлюбленном Артуре </a:t>
            </a:r>
            <a:r>
              <a:rPr lang="ru-RU" dirty="0" err="1" smtClean="0"/>
              <a:t>Кэйпеле</a:t>
            </a:r>
            <a:r>
              <a:rPr lang="ru-RU" dirty="0" smtClean="0"/>
              <a:t>: общество не одобряло ношение траура по человеку, с которым не был зарегистрирован брак. В 1926 году американский журнал </a:t>
            </a:r>
            <a:r>
              <a:rPr lang="ru-RU" dirty="0" err="1" smtClean="0"/>
              <a:t>Vogue</a:t>
            </a:r>
            <a:r>
              <a:rPr lang="ru-RU" dirty="0" smtClean="0"/>
              <a:t> приравнял по универсальности и популярности «маленькое чёрное платье» к автомобилю </a:t>
            </a:r>
            <a:r>
              <a:rPr lang="ru-RU" dirty="0" err="1" smtClean="0"/>
              <a:t>Ford</a:t>
            </a:r>
            <a:r>
              <a:rPr lang="ru-RU" dirty="0" smtClean="0"/>
              <a:t>.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Рисунок 4" descr="K7Mejc3Wh1U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1772816"/>
            <a:ext cx="3723456" cy="260641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Военное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 marL="0" indent="361950" algn="just">
              <a:buNone/>
            </a:pPr>
            <a:r>
              <a:rPr lang="ru-RU" sz="6400" dirty="0" smtClean="0"/>
              <a:t>В 1939 году, с началом войны, Шанель закрыла модный дом и все свои магазины. В июне 1940 года её племянник Андре Паласе был взят в немецкий плен. Пытаясь его вызволить, Шанель обратилась к своему давнему знакомому, атташе немецкого посольства барону </a:t>
            </a:r>
            <a:r>
              <a:rPr lang="ru-RU" sz="6400" dirty="0" err="1" smtClean="0"/>
              <a:t>Гансу</a:t>
            </a:r>
            <a:r>
              <a:rPr lang="ru-RU" sz="6400" dirty="0" smtClean="0"/>
              <a:t> Гюнтеру фон </a:t>
            </a:r>
            <a:r>
              <a:rPr lang="ru-RU" sz="6400" dirty="0" err="1" smtClean="0"/>
              <a:t>Динклаге.В</a:t>
            </a:r>
            <a:r>
              <a:rPr lang="ru-RU" sz="6400" dirty="0" smtClean="0"/>
              <a:t> итоге Андре Палас был освобождён, а 56-летняя Шанель вступила в связь с фон </a:t>
            </a:r>
            <a:r>
              <a:rPr lang="ru-RU" sz="6400" dirty="0" err="1" smtClean="0"/>
              <a:t>Динклаге</a:t>
            </a:r>
            <a:r>
              <a:rPr lang="ru-RU" sz="6400" dirty="0" smtClean="0"/>
              <a:t>.</a:t>
            </a:r>
          </a:p>
          <a:p>
            <a:pPr marL="0" indent="361950" algn="just">
              <a:buNone/>
            </a:pPr>
            <a:r>
              <a:rPr lang="ru-RU" sz="6400" dirty="0" err="1" smtClean="0"/>
              <a:t>Хэл</a:t>
            </a:r>
            <a:r>
              <a:rPr lang="ru-RU" sz="6400" dirty="0" smtClean="0"/>
              <a:t> </a:t>
            </a:r>
            <a:r>
              <a:rPr lang="ru-RU" sz="6400" dirty="0" err="1" smtClean="0"/>
              <a:t>Воган</a:t>
            </a:r>
            <a:r>
              <a:rPr lang="ru-RU" sz="6400" dirty="0" smtClean="0"/>
              <a:t> в своей книге «В постели с врагом: тайная война Коко Шанель» утверждает, что Шанель сотрудничала с германским правительством во время Второй мировой войны. По словам историка, она не просто поставляла немцам </a:t>
            </a:r>
            <a:r>
              <a:rPr lang="ru-RU" sz="6400" dirty="0" err="1" smtClean="0"/>
              <a:t>инсайдерскую</a:t>
            </a:r>
            <a:r>
              <a:rPr lang="ru-RU" sz="6400" dirty="0" smtClean="0"/>
              <a:t> информацию из Франции, но и официально числилась в немецкой разведке, имея на своём счету более десятка успешно выполненных шпионских миссий.</a:t>
            </a:r>
          </a:p>
          <a:p>
            <a:pPr marL="0" indent="361950" algn="just">
              <a:buNone/>
            </a:pPr>
            <a:r>
              <a:rPr lang="ru-RU" sz="6400" dirty="0" smtClean="0"/>
              <a:t>В ноябре 1943 года Шанель искала встречи с Уинстоном Черчиллем  — она желала убедить его согласиться с принципами секретных англо-германских переговоров. </a:t>
            </a:r>
            <a:r>
              <a:rPr lang="ru-RU" sz="6400" dirty="0" err="1" smtClean="0"/>
              <a:t>Габриэль</a:t>
            </a:r>
            <a:r>
              <a:rPr lang="ru-RU" sz="6400" dirty="0" smtClean="0"/>
              <a:t> обсуждала этот вопрос с Теодором </a:t>
            </a:r>
            <a:r>
              <a:rPr lang="ru-RU" sz="6400" dirty="0" err="1" smtClean="0"/>
              <a:t>Моммом</a:t>
            </a:r>
            <a:r>
              <a:rPr lang="ru-RU" sz="6400" baseline="30000" dirty="0" err="1" smtClean="0"/>
              <a:t>,</a:t>
            </a:r>
            <a:r>
              <a:rPr lang="ru-RU" sz="6400" dirty="0" err="1" smtClean="0"/>
              <a:t>отвечающим</a:t>
            </a:r>
            <a:r>
              <a:rPr lang="ru-RU" sz="6400" dirty="0" smtClean="0"/>
              <a:t> за текстильную промышленность оккупированной Франции. </a:t>
            </a:r>
            <a:r>
              <a:rPr lang="ru-RU" sz="6400" dirty="0" err="1" smtClean="0"/>
              <a:t>Момм</a:t>
            </a:r>
            <a:r>
              <a:rPr lang="ru-RU" sz="6400" dirty="0" smtClean="0"/>
              <a:t> передал предложение в Берлин, руководителю Шестого управления, контролировавшего службу внешней разведки, Вальтеру  </a:t>
            </a:r>
            <a:r>
              <a:rPr lang="ru-RU" sz="6400" dirty="0" err="1" smtClean="0"/>
              <a:t>Шелленбергу</a:t>
            </a:r>
            <a:r>
              <a:rPr lang="ru-RU" sz="6400" dirty="0" smtClean="0"/>
              <a:t>. Тот посчитал предложение интересным: операция «</a:t>
            </a:r>
            <a:r>
              <a:rPr lang="ru-RU" sz="6400" dirty="0" err="1" smtClean="0"/>
              <a:t>Модельхут</a:t>
            </a:r>
            <a:r>
              <a:rPr lang="ru-RU" sz="6400" dirty="0" smtClean="0"/>
              <a:t>» (нем. </a:t>
            </a:r>
            <a:r>
              <a:rPr lang="de-DE" sz="6400" i="1" dirty="0" err="1" smtClean="0"/>
              <a:t>Модная</a:t>
            </a:r>
            <a:r>
              <a:rPr lang="de-DE" sz="6400" i="1" dirty="0" smtClean="0"/>
              <a:t> </a:t>
            </a:r>
            <a:r>
              <a:rPr lang="de-DE" sz="6400" i="1" dirty="0" err="1" smtClean="0"/>
              <a:t>шляпа</a:t>
            </a:r>
            <a:r>
              <a:rPr lang="ru-RU" sz="6400" dirty="0" smtClean="0"/>
              <a:t>) давала возможность беспрепятственной поездки в Мадрид (где Шанель намеревалась встретится с Черчиллем) с пропуском, действительным в течение нескольких дней. Встреча, однако, не состоялась — Черчилль был болен, и Шанель вернулась в Париж ни с чем.</a:t>
            </a:r>
          </a:p>
          <a:p>
            <a:pPr marL="0" indent="361950" algn="just">
              <a:buNone/>
            </a:pPr>
            <a:r>
              <a:rPr lang="ru-RU" sz="6400" dirty="0" smtClean="0"/>
              <a:t>По окончании войны Шанель припомнили все её контакты с немцами. За ней закрепился ярлык пособницы фашистов, она была обвинена в </a:t>
            </a:r>
            <a:r>
              <a:rPr lang="ru-RU" sz="6400" dirty="0" err="1" smtClean="0"/>
              <a:t>коллаборацианизме</a:t>
            </a:r>
            <a:r>
              <a:rPr lang="ru-RU" sz="6400" dirty="0" smtClean="0"/>
              <a:t> и арестована. В 1944 году по совету Черчилля её выпустили на свободу, но при условии, что она покинет Францию. Шанель пришлось уехать в Швейцарию, где она жила до 1953 года.</a:t>
            </a:r>
          </a:p>
          <a:p>
            <a:endParaRPr lang="ru-RU" dirty="0"/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Возвращение в мир моды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 1954 году 71-летняя </a:t>
            </a:r>
            <a:r>
              <a:rPr lang="ru-RU" dirty="0" err="1" smtClean="0"/>
              <a:t>Габриэль</a:t>
            </a:r>
            <a:r>
              <a:rPr lang="ru-RU" dirty="0" smtClean="0"/>
              <a:t> вернулась в мир моды и представила свою новую коллекцию. Однако былой славы и уважения она добилась лишь спустя три сезона. Коко усовершенствовала свои классические модели, в результате самые богатые и знаменитые женщины стали постоянными посетительницами её показов. Костюм «от Шанель» стал символом статуса нового поколения: изготовленный из твида, с узкой юбкой, жакетом без воротника, обшитым тесьмой, золотистыми пуговицами и накладными карманами. Также Коко вновь представила дамские сумочки, ювелирные изделия и обувь, которые впоследствии имели ошеломительный успех.</a:t>
            </a:r>
          </a:p>
          <a:p>
            <a:pPr marL="0" indent="0" algn="just">
              <a:buNone/>
            </a:pPr>
            <a:r>
              <a:rPr lang="ru-RU" dirty="0" smtClean="0"/>
              <a:t>В 1950—1960-е годы Коко сотрудничала с различными голливудскими студиями, одевала таких звезд, как </a:t>
            </a:r>
            <a:r>
              <a:rPr lang="ru-RU" dirty="0" err="1" smtClean="0"/>
              <a:t>Одри</a:t>
            </a:r>
            <a:r>
              <a:rPr lang="ru-RU" dirty="0" smtClean="0"/>
              <a:t> </a:t>
            </a:r>
            <a:r>
              <a:rPr lang="ru-RU" dirty="0" err="1" smtClean="0"/>
              <a:t>Хепберн</a:t>
            </a:r>
            <a:r>
              <a:rPr lang="ru-RU" dirty="0" smtClean="0"/>
              <a:t> и Лиз </a:t>
            </a:r>
            <a:r>
              <a:rPr lang="ru-RU" dirty="0" err="1" smtClean="0"/>
              <a:t>Тэйлор</a:t>
            </a:r>
            <a:r>
              <a:rPr lang="ru-RU" dirty="0" smtClean="0"/>
              <a:t>. В 1969 году легендарная актриса </a:t>
            </a:r>
            <a:r>
              <a:rPr lang="ru-RU" dirty="0" err="1" smtClean="0"/>
              <a:t>Кэтрин</a:t>
            </a:r>
            <a:r>
              <a:rPr lang="ru-RU" dirty="0" smtClean="0"/>
              <a:t> </a:t>
            </a:r>
            <a:r>
              <a:rPr lang="ru-RU" dirty="0" err="1" smtClean="0"/>
              <a:t>Хепберн</a:t>
            </a:r>
            <a:r>
              <a:rPr lang="ru-RU" dirty="0" smtClean="0"/>
              <a:t> исполнила роль Шанель в </a:t>
            </a:r>
            <a:r>
              <a:rPr lang="ru-RU" dirty="0" err="1" smtClean="0"/>
              <a:t>бродвейском</a:t>
            </a:r>
            <a:r>
              <a:rPr lang="ru-RU" dirty="0" smtClean="0"/>
              <a:t> мюзикле «Коко».</a:t>
            </a:r>
          </a:p>
          <a:p>
            <a:pPr marL="0" indent="0" algn="just">
              <a:buNone/>
            </a:pPr>
            <a:r>
              <a:rPr lang="ru-RU" dirty="0" smtClean="0"/>
              <a:t>10 января 1971 год в возрасте 87 лет </a:t>
            </a:r>
            <a:r>
              <a:rPr lang="ru-RU" dirty="0" err="1" smtClean="0"/>
              <a:t>Габриэль</a:t>
            </a:r>
            <a:r>
              <a:rPr lang="ru-RU" dirty="0" smtClean="0"/>
              <a:t> скончалась от сердечного приступа в отеле «</a:t>
            </a:r>
            <a:r>
              <a:rPr lang="ru-RU" dirty="0" err="1" smtClean="0"/>
              <a:t>Риц</a:t>
            </a:r>
            <a:r>
              <a:rPr lang="ru-RU" dirty="0" smtClean="0"/>
              <a:t>», где жила долгое время. Похоронена на кладбище </a:t>
            </a:r>
            <a:r>
              <a:rPr lang="ru-RU" dirty="0" err="1" smtClean="0"/>
              <a:t>Буа-де-Во</a:t>
            </a:r>
            <a:r>
              <a:rPr lang="ru-RU" dirty="0" smtClean="0"/>
              <a:t> в Лозанне  (Швейцария) верхнюю часть надгробия украшает барельеф с изображением пяти львиных голов.</a:t>
            </a:r>
          </a:p>
          <a:p>
            <a:endParaRPr lang="ru-RU" dirty="0"/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5r2nXyJV5aA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96399" y="1556792"/>
            <a:ext cx="4803405" cy="338017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/>
              <a:t> После смерти дом моды «Шанель» переживал трудные времена. Его возрождение началось в 1983 году, когда руководство домом принял модельер Карл </a:t>
            </a:r>
            <a:r>
              <a:rPr lang="ru-RU" sz="1600" dirty="0" err="1" smtClean="0"/>
              <a:t>Лагерфельд</a:t>
            </a:r>
            <a:r>
              <a:rPr lang="ru-RU" sz="1600" dirty="0" smtClean="0"/>
              <a:t>.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</a:t>
            </a:r>
            <a:r>
              <a:rPr lang="ru-RU" sz="1600" dirty="0" smtClean="0"/>
              <a:t>честь 125-летия со дня рождения Коко Шанель он представил дизайн юбилейной монеты номиналом в 5 евро с изображением легенды мировой моды. Золотая монета (тираж 99 штук) оценена </a:t>
            </a:r>
            <a:r>
              <a:rPr lang="ru-RU" sz="1600" dirty="0" smtClean="0"/>
              <a:t>в</a:t>
            </a:r>
            <a:br>
              <a:rPr lang="ru-RU" sz="1600" dirty="0" smtClean="0"/>
            </a:br>
            <a:r>
              <a:rPr lang="ru-RU" sz="1600" dirty="0" smtClean="0"/>
              <a:t> </a:t>
            </a:r>
            <a:r>
              <a:rPr lang="ru-RU" sz="1600" dirty="0" smtClean="0"/>
              <a:t>5900 евро, а одну из 11000 серебряных монет можно приобрести за 45 евро.</a:t>
            </a:r>
            <a:endParaRPr lang="ru-RU" sz="1600" dirty="0"/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67544" y="-99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dirty="0" smtClean="0"/>
              <a:t>Наследие</a:t>
            </a:r>
            <a:endParaRPr lang="ru-RU" sz="44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24744"/>
            <a:ext cx="816309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Несколько  фактов </a:t>
            </a:r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мадемуазель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Шанель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Управляющая кнопка: настраиваемая 6">
            <a:hlinkClick r:id="rId2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v3VXuIVd4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7279" y="116633"/>
            <a:ext cx="3808937" cy="54726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566298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Такой Коко Шанель  была в 1909-м, а буквально через </a:t>
            </a:r>
            <a:r>
              <a:rPr lang="ru-RU" dirty="0" smtClean="0"/>
              <a:t>год, когда </a:t>
            </a:r>
            <a:r>
              <a:rPr lang="ru-RU" dirty="0" smtClean="0"/>
              <a:t>ей будет 27, провинциалка из Оверни </a:t>
            </a:r>
            <a:r>
              <a:rPr lang="ru-RU" dirty="0" smtClean="0"/>
              <a:t>начнёт </a:t>
            </a:r>
            <a:r>
              <a:rPr lang="ru-RU" dirty="0" smtClean="0"/>
              <a:t>свой путь к мировой славе.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spd="slow" advClick="0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CEXaPNz0m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60648"/>
            <a:ext cx="3312368" cy="475914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0" y="5036983"/>
            <a:ext cx="9135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Шанель никогда не рисовала эскизы, он работала «вживую»- на манекенщицах, потому что считала, что платье должно двигаться, </a:t>
            </a:r>
            <a:r>
              <a:rPr lang="ru-RU" dirty="0" smtClean="0"/>
              <a:t>и </a:t>
            </a:r>
            <a:r>
              <a:rPr lang="ru-RU" dirty="0" smtClean="0"/>
              <a:t>вместо карандаша использовала </a:t>
            </a:r>
            <a:r>
              <a:rPr lang="ru-RU" dirty="0" smtClean="0"/>
              <a:t>портновские </a:t>
            </a:r>
            <a:r>
              <a:rPr lang="ru-RU" dirty="0" smtClean="0"/>
              <a:t>ножницы да булавку. Ей «достаточно было пары ножниц </a:t>
            </a:r>
            <a:r>
              <a:rPr lang="ru-RU" dirty="0" smtClean="0"/>
              <a:t>и </a:t>
            </a:r>
            <a:r>
              <a:rPr lang="ru-RU" dirty="0" smtClean="0"/>
              <a:t>нескольких точных движений рук, чтобы из груды </a:t>
            </a:r>
            <a:r>
              <a:rPr lang="ru-RU" dirty="0" smtClean="0"/>
              <a:t>бесформенное </a:t>
            </a:r>
            <a:r>
              <a:rPr lang="ru-RU" dirty="0" smtClean="0"/>
              <a:t>материи возникла сама роскошь».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spd="slow" advClick="0"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xV85FZ_hX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260648"/>
            <a:ext cx="3096344" cy="444876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Коко любила повторять, что в поисках новых идей рылась в гардеробах своих возлюбленных. Её творения - это своеобразный творческий отчёт о переменах в личной жизни. Так, в период тесного общения с князем Дмитрием Романовым -двоюродным братом Николая </a:t>
            </a:r>
            <a:r>
              <a:rPr lang="en-US" dirty="0" smtClean="0"/>
              <a:t>II</a:t>
            </a:r>
            <a:r>
              <a:rPr lang="ru-RU" dirty="0" smtClean="0"/>
              <a:t>, прослеживались русские мотивы. В период романа с герцогом Вестминстерским, самым богатым человеком Великобритании, -английские.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spd="slow" advClick="0"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xAJwE81T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60648"/>
            <a:ext cx="3508233" cy="504056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5406315"/>
            <a:ext cx="913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Коко никогда не была замужем (говорят, что она отказала герцогу Вестминстерскому под тем предлогом, что герцогинь может быть сколько угодно, а мадемуазель Шанель только одна) и принципиально </a:t>
            </a:r>
            <a:r>
              <a:rPr lang="ru-RU" sz="1600" dirty="0" smtClean="0"/>
              <a:t>не </a:t>
            </a:r>
            <a:r>
              <a:rPr lang="ru-RU" sz="1600" dirty="0" smtClean="0"/>
              <a:t>заканчивала демонстрации подвенечным платьем.</a:t>
            </a:r>
            <a:endParaRPr lang="ru-RU" sz="1600" dirty="0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spd="slow" advClick="0"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vExDnyr1DY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31839" y="240703"/>
            <a:ext cx="3024337" cy="43453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4653136"/>
            <a:ext cx="9135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Каждое утро Коко </a:t>
            </a:r>
            <a:r>
              <a:rPr lang="ru-RU" dirty="0" err="1" smtClean="0"/>
              <a:t>Шанель</a:t>
            </a:r>
            <a:r>
              <a:rPr lang="ru-RU" dirty="0" smtClean="0"/>
              <a:t>, которая принципиально ночевала в «Ритце», возвращалась  в свои апартаменты, сделав предварительный звонок  она просила помощниц, чтобы к её приходу салон благоухал духами </a:t>
            </a:r>
            <a:r>
              <a:rPr lang="en-US" dirty="0" smtClean="0"/>
              <a:t>Chanel </a:t>
            </a:r>
            <a:r>
              <a:rPr lang="ru-RU" dirty="0" smtClean="0"/>
              <a:t>№ 5. «Клиенты придут на запах», - была уверена она. В шлейфе любимого аромата мадемуазель начинала рабочий день. 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nextslide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spd="slow" advClick="0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Коко </a:t>
            </a:r>
            <a:r>
              <a:rPr lang="ru-RU" dirty="0" err="1" smtClean="0"/>
              <a:t>Шанель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>
              <a:buNone/>
            </a:pPr>
            <a:r>
              <a:rPr lang="ru-RU" dirty="0" smtClean="0"/>
              <a:t>Коко́ </a:t>
            </a:r>
            <a:r>
              <a:rPr lang="ru-RU" dirty="0" err="1" smtClean="0"/>
              <a:t>Шане́ль</a:t>
            </a:r>
            <a:r>
              <a:rPr lang="ru-RU" dirty="0" smtClean="0"/>
              <a:t> (настоящее имя </a:t>
            </a:r>
            <a:r>
              <a:rPr lang="ru-RU" dirty="0" err="1" smtClean="0"/>
              <a:t>Габриэ́ль</a:t>
            </a:r>
            <a:r>
              <a:rPr lang="ru-RU" dirty="0" smtClean="0"/>
              <a:t> </a:t>
            </a:r>
            <a:r>
              <a:rPr lang="ru-RU" dirty="0" err="1" smtClean="0"/>
              <a:t>Бонёр</a:t>
            </a:r>
            <a:r>
              <a:rPr lang="ru-RU" dirty="0" smtClean="0"/>
              <a:t> </a:t>
            </a:r>
            <a:r>
              <a:rPr lang="ru-RU" dirty="0" err="1" smtClean="0"/>
              <a:t>Шане́ль</a:t>
            </a:r>
            <a:r>
              <a:rPr lang="ru-RU" dirty="0" smtClean="0"/>
              <a:t>, 19 августа 1883, Сомюр — 10 января 1971, Париж) — французский модельер, основавшая модный дом </a:t>
            </a:r>
            <a:r>
              <a:rPr lang="ru-RU" dirty="0" err="1" smtClean="0"/>
              <a:t>Chanel</a:t>
            </a:r>
            <a:r>
              <a:rPr lang="ru-RU" dirty="0" smtClean="0"/>
              <a:t> и оказавшая колоссальное влияние на моду XX века. Для стиля Шанель, способствовавшего модернизации женской моды, свойственно заимствование многих элементов традиционного мужского гардероба и следование принципу роскошной простоты (le luxe de la simplicité). Она принесла в женскую моду приталенный жакет и маленькое чёрное платье. Также известна своими фирменными аксессуарами и парфюмерной продукцией.</a:t>
            </a:r>
          </a:p>
          <a:p>
            <a:endParaRPr lang="ru-RU" dirty="0"/>
          </a:p>
        </p:txBody>
      </p:sp>
      <p:sp>
        <p:nvSpPr>
          <p:cNvPr id="7" name="Управляющая кнопка: настраиваемая 6">
            <a:hlinkClick r:id="" action="ppaction://hlinkshowjump?jump=nextslide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ab410-00\обмен\8 класс\11\img_71fae8295a73d413a25c35032d95d0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2656"/>
            <a:ext cx="3314700" cy="4762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5301208"/>
            <a:ext cx="9135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Шанель непременно сортировала  присылаемые ей цветы. В комнату, которую Коко называла кладбищем , отправлялись букеты от тех, кого она не любила. У цветов от приятных ей людей </a:t>
            </a:r>
            <a:r>
              <a:rPr lang="ru-RU" dirty="0" smtClean="0"/>
              <a:t>имелась </a:t>
            </a:r>
            <a:r>
              <a:rPr lang="ru-RU" dirty="0" smtClean="0"/>
              <a:t>привилегия остаться в салоне.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spd="slow" advClick="0"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Cab410-00\обмен\8 класс\11\img_566f4f71b65647dc51f927d49fd4c4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94692"/>
            <a:ext cx="3314700" cy="4762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5301208"/>
            <a:ext cx="9135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Коко Шанель устраивала показы в своих апартаментах </a:t>
            </a:r>
            <a:br>
              <a:rPr lang="ru-RU" dirty="0" smtClean="0"/>
            </a:br>
            <a:r>
              <a:rPr lang="ru-RU" dirty="0" smtClean="0"/>
              <a:t>и во время шоу  всегда наблюдала за дефиле сверху – так она могла видеть всех моделей </a:t>
            </a:r>
            <a:br>
              <a:rPr lang="ru-RU" dirty="0" smtClean="0"/>
            </a:br>
            <a:r>
              <a:rPr lang="ru-RU" dirty="0" smtClean="0"/>
              <a:t>и реакцию зрителей на свою коллекцию.</a:t>
            </a:r>
            <a:endParaRPr lang="ru-RU" dirty="0"/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spd="slow" advClick="0"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и фильмы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Литература:</a:t>
            </a:r>
            <a:endParaRPr lang="en-US" dirty="0" smtClean="0"/>
          </a:p>
          <a:p>
            <a:r>
              <a:rPr lang="ru-RU" i="1" dirty="0" smtClean="0"/>
              <a:t>Шанель</a:t>
            </a:r>
            <a:r>
              <a:rPr lang="ru-RU" dirty="0" smtClean="0"/>
              <a:t> Коко Шанель. Жизнь, рассказанная ею самой / пер. с фр. Н. Павлищевой</a:t>
            </a:r>
            <a:endParaRPr lang="en-US" dirty="0" smtClean="0"/>
          </a:p>
          <a:p>
            <a:r>
              <a:rPr lang="ru-RU" i="1" dirty="0" smtClean="0"/>
              <a:t>Вульф В., Чеботарь С.</a:t>
            </a:r>
            <a:r>
              <a:rPr lang="ru-RU" dirty="0" smtClean="0"/>
              <a:t> Великие женщины ХХ века</a:t>
            </a:r>
            <a:endParaRPr lang="en-US" dirty="0" smtClean="0"/>
          </a:p>
          <a:p>
            <a:r>
              <a:rPr lang="ru-RU" i="1" dirty="0" smtClean="0"/>
              <a:t>Надеждин Н. Я.</a:t>
            </a:r>
            <a:r>
              <a:rPr lang="ru-RU" dirty="0" smtClean="0"/>
              <a:t> «Коко Шанель: «Мода проходит — стиль остается».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Фильмы:</a:t>
            </a:r>
            <a:endParaRPr lang="en-US" dirty="0" smtClean="0"/>
          </a:p>
          <a:p>
            <a:r>
              <a:rPr lang="ru-RU" dirty="0" smtClean="0"/>
              <a:t>1978 — «Женщина, Эпоха» французский телесериал.</a:t>
            </a:r>
            <a:endParaRPr lang="en-US" dirty="0" smtClean="0"/>
          </a:p>
          <a:p>
            <a:r>
              <a:rPr lang="ru-RU" dirty="0" smtClean="0"/>
              <a:t>1981 — «Одинокая Коко Шанель»</a:t>
            </a:r>
            <a:endParaRPr lang="en-US" dirty="0" smtClean="0"/>
          </a:p>
          <a:p>
            <a:r>
              <a:rPr lang="ru-RU" dirty="0" smtClean="0"/>
              <a:t>2009 —«Коко до Шанель»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8" name="Управляющая кнопка: настраиваемая 7">
            <a:hlinkClick r:id="rId2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>
                <a:hlinkClick r:id="rId2"/>
              </a:rPr>
              <a:t>http://www.woman.ru/fashion/medley3/article/90203/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3"/>
              </a:rPr>
              <a:t>http://www.chanel.com/ru_RU/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4"/>
              </a:rPr>
              <a:t>http://ru.wikipedia.org/wiki/%D8%E0%ED%E5%EB%FC,_%CA%EE%EA%EE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5"/>
              </a:rPr>
              <a:t>http://www.c-cafe.ru/days/bio/11/080.php</a:t>
            </a:r>
            <a:endParaRPr lang="en-US" dirty="0" smtClean="0"/>
          </a:p>
          <a:p>
            <a:pPr marL="514350" indent="-514350"/>
            <a:r>
              <a:rPr lang="en-US" dirty="0" smtClean="0">
                <a:hlinkClick r:id="rId6"/>
              </a:rPr>
              <a:t>http://www.inpearls.ru/author/123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Управляющая кнопка: настраиваемая 5">
            <a:hlinkClick r:id="rId7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hlinkClick r:id="rId2" action="ppaction://hlinksldjump"/>
              </a:rPr>
              <a:t>Биография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hlinkClick r:id="rId3" action="ppaction://hlinksldjump"/>
              </a:rPr>
              <a:t>Сумка 2.55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hlinkClick r:id="rId4" action="ppaction://hlinksldjump"/>
              </a:rPr>
              <a:t>Духи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hlinkClick r:id="rId5" action="ppaction://hlinksldjump"/>
              </a:rPr>
              <a:t>Маленькое чёрное платье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hlinkClick r:id="rId6" action="ppaction://hlinksldjump"/>
              </a:rPr>
              <a:t>Военное время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hlinkClick r:id="rId7" action="ppaction://hlinksldjump"/>
              </a:rPr>
              <a:t>Возвращение в мир моды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hlinkClick r:id="rId8" action="ppaction://hlinksldjump"/>
              </a:rPr>
              <a:t>Наследие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  <a:hlinkClick r:id="rId9" action="ppaction://hlinksldjump"/>
              </a:rPr>
              <a:t>Интересные факты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>
                <a:hlinkClick r:id="rId10" action="ppaction://hlinksldjump"/>
              </a:rPr>
              <a:t>Литература и </a:t>
            </a:r>
            <a:r>
              <a:rPr lang="ru-RU" dirty="0" smtClean="0">
                <a:hlinkClick r:id="rId10" action="ppaction://hlinksldjump"/>
              </a:rPr>
              <a:t>фильмы</a:t>
            </a:r>
            <a:endParaRPr lang="ru-RU" dirty="0" smtClean="0"/>
          </a:p>
          <a:p>
            <a:pPr algn="ctr">
              <a:buNone/>
            </a:pPr>
            <a:r>
              <a:rPr lang="ru-RU" dirty="0">
                <a:hlinkClick r:id="rId11" action="ppaction://hlinksldjump"/>
              </a:rPr>
              <a:t>Информационные ресурсы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Управляющая кнопка: настраиваемая 7">
            <a:hlinkClick r:id="" action="ppaction://hlinkshowjump?jump=endshow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algn="just">
              <a:buNone/>
            </a:pPr>
            <a:r>
              <a:rPr lang="ru-RU" sz="5600" dirty="0" smtClean="0"/>
              <a:t>Родилась в </a:t>
            </a:r>
            <a:r>
              <a:rPr lang="ru-RU" sz="5600" dirty="0" err="1" smtClean="0"/>
              <a:t>Сомюре</a:t>
            </a:r>
            <a:r>
              <a:rPr lang="ru-RU" sz="5600" dirty="0" smtClean="0"/>
              <a:t> </a:t>
            </a:r>
            <a:r>
              <a:rPr lang="ru-RU" sz="5600" dirty="0" err="1" smtClean="0"/>
              <a:t>в</a:t>
            </a:r>
            <a:r>
              <a:rPr lang="ru-RU" sz="5600" dirty="0" smtClean="0"/>
              <a:t> 1883 году , хотя утверждала, что появилась на свет в 1893 году в Оверни. Ее отец был ярмарочным торговцем, мать — крестьянкой. Мать умерла, когда Габриель едва исполнилось двенадцать, позже её с четырьмя родными братьями и сестрами оставил отец; дети Шанель были тогда на попечении родственников и провели некоторое время в приюте.</a:t>
            </a:r>
          </a:p>
          <a:p>
            <a:pPr marL="0" algn="just">
              <a:buNone/>
            </a:pPr>
            <a:r>
              <a:rPr lang="ru-RU" sz="5600" dirty="0" smtClean="0"/>
              <a:t>В 18 лет Габриель устроилась продавцом в магазин одежды, а в свободное время пела в кабаре. Любимыми песнями девушки были «</a:t>
            </a:r>
            <a:r>
              <a:rPr lang="ru-RU" sz="5600" dirty="0" err="1" smtClean="0"/>
              <a:t>Ko</a:t>
            </a:r>
            <a:r>
              <a:rPr lang="ru-RU" sz="5600" dirty="0" smtClean="0"/>
              <a:t> </a:t>
            </a:r>
            <a:r>
              <a:rPr lang="ru-RU" sz="5600" dirty="0" err="1" smtClean="0"/>
              <a:t>Ko</a:t>
            </a:r>
            <a:r>
              <a:rPr lang="ru-RU" sz="5600" dirty="0" smtClean="0"/>
              <a:t> </a:t>
            </a:r>
            <a:r>
              <a:rPr lang="ru-RU" sz="5600" dirty="0" err="1" smtClean="0"/>
              <a:t>Ri</a:t>
            </a:r>
            <a:r>
              <a:rPr lang="ru-RU" sz="5600" dirty="0" smtClean="0"/>
              <a:t> </a:t>
            </a:r>
            <a:r>
              <a:rPr lang="ru-RU" sz="5600" dirty="0" err="1" smtClean="0"/>
              <a:t>Ko</a:t>
            </a:r>
            <a:r>
              <a:rPr lang="ru-RU" sz="5600" dirty="0" smtClean="0"/>
              <a:t>» и «</a:t>
            </a:r>
            <a:r>
              <a:rPr lang="ru-RU" sz="5600" dirty="0" err="1" smtClean="0"/>
              <a:t>Qui</a:t>
            </a:r>
            <a:r>
              <a:rPr lang="ru-RU" sz="5600" dirty="0" smtClean="0"/>
              <a:t> </a:t>
            </a:r>
            <a:r>
              <a:rPr lang="ru-RU" sz="5600" dirty="0" err="1" smtClean="0"/>
              <a:t>qu’a</a:t>
            </a:r>
            <a:r>
              <a:rPr lang="ru-RU" sz="5600" dirty="0" smtClean="0"/>
              <a:t> </a:t>
            </a:r>
            <a:r>
              <a:rPr lang="ru-RU" sz="5600" dirty="0" err="1" smtClean="0"/>
              <a:t>vu</a:t>
            </a:r>
            <a:r>
              <a:rPr lang="ru-RU" sz="5600" dirty="0" smtClean="0"/>
              <a:t> </a:t>
            </a:r>
            <a:r>
              <a:rPr lang="ru-RU" sz="5600" dirty="0" err="1" smtClean="0"/>
              <a:t>Coco</a:t>
            </a:r>
            <a:r>
              <a:rPr lang="ru-RU" sz="5600" dirty="0" smtClean="0"/>
              <a:t>», за что ей и дали прозвище — Коко. Габриель не преуспела в качестве певицы, однако во время одного из её выступлений офицер </a:t>
            </a:r>
            <a:r>
              <a:rPr lang="ru-RU" sz="5600" dirty="0" err="1" smtClean="0"/>
              <a:t>Этьен</a:t>
            </a:r>
            <a:r>
              <a:rPr lang="ru-RU" sz="5600" dirty="0" smtClean="0"/>
              <a:t> </a:t>
            </a:r>
            <a:r>
              <a:rPr lang="ru-RU" sz="5600" dirty="0" err="1" smtClean="0"/>
              <a:t>Бальсан</a:t>
            </a:r>
            <a:r>
              <a:rPr lang="ru-RU" sz="5600" dirty="0" smtClean="0"/>
              <a:t> </a:t>
            </a:r>
            <a:r>
              <a:rPr lang="ru-RU" sz="5600" baseline="30000" dirty="0" smtClean="0"/>
              <a:t> </a:t>
            </a:r>
            <a:r>
              <a:rPr lang="ru-RU" sz="5600" dirty="0" smtClean="0"/>
              <a:t>был очарован ею. Она переехала жить к нему в Париж, но вскоре ушла к английскому промышленнику Артуру </a:t>
            </a:r>
            <a:r>
              <a:rPr lang="ru-RU" sz="5600" dirty="0" smtClean="0">
                <a:hlinkClick r:id="rId2" action="ppaction://hlinkfile" tooltip="Кэйпел, Артур (страница отсутствует)"/>
              </a:rPr>
              <a:t> </a:t>
            </a:r>
            <a:r>
              <a:rPr lang="ru-RU" sz="5600" dirty="0" err="1" smtClean="0"/>
              <a:t>Кэйпелу</a:t>
            </a:r>
            <a:r>
              <a:rPr lang="ru-RU" sz="5600" dirty="0" smtClean="0"/>
              <a:t>, известному в кругу друзей по кличке «Бой».</a:t>
            </a:r>
          </a:p>
          <a:p>
            <a:pPr marL="0" algn="just">
              <a:buNone/>
            </a:pPr>
            <a:r>
              <a:rPr lang="ru-RU" sz="5600" dirty="0" smtClean="0"/>
              <a:t>В именье часто приезжали друзья </a:t>
            </a:r>
            <a:r>
              <a:rPr lang="ru-RU" sz="5600" dirty="0" err="1" smtClean="0"/>
              <a:t>Этьена</a:t>
            </a:r>
            <a:r>
              <a:rPr lang="ru-RU" sz="5600" dirty="0" smtClean="0"/>
              <a:t> со своими любовницами, которые и стали первыми клиентками Коко Шанель. Внешне Габриель разительно отличалась от этих красавиц. Она была мила, но отнюдь не соответствовала эталону красоты того времени: ей не шли роскошные платья, которые носили куртизанки, она не одобряла корсеты, считая, что хорошо развитая мускулатура стоит любого корсета. В то же время стремилась отличаться одеждой от дам полусвета. Эти два фактора подтолкнули ее к созданию первых моделей, пока для себя. Она отдавала предпочтение строгим костюмам, которые моделировала сама, создавая в дополнение к ним разнообразные шляпы. Своей изысканной простотой они привлекли внимание первых заказчиц Шанель, пока таких же содержанок, какой была она сама.</a:t>
            </a:r>
          </a:p>
          <a:p>
            <a:pPr marL="0" algn="just">
              <a:buNone/>
            </a:pPr>
            <a:r>
              <a:rPr lang="ru-RU" sz="5600" dirty="0" smtClean="0"/>
              <a:t>Свой первый магазин она открыла в Париже  в 1910 году, продавая дамские шляпы, и в течение года дом моды переместился на улицу </a:t>
            </a:r>
            <a:r>
              <a:rPr lang="ru-RU" sz="5600" dirty="0" err="1" smtClean="0"/>
              <a:t>Камбон</a:t>
            </a:r>
            <a:r>
              <a:rPr lang="ru-RU" sz="5600" dirty="0" smtClean="0"/>
              <a:t>, 31, где и находится по сей день, как раз напротив отеля «</a:t>
            </a:r>
            <a:r>
              <a:rPr lang="ru-RU" sz="5600" dirty="0" err="1" smtClean="0"/>
              <a:t>Риц</a:t>
            </a:r>
            <a:r>
              <a:rPr lang="ru-RU" sz="5600" dirty="0" smtClean="0"/>
              <a:t>».</a:t>
            </a:r>
          </a:p>
          <a:p>
            <a:pPr marL="0" algn="just">
              <a:buNone/>
            </a:pPr>
            <a:r>
              <a:rPr lang="ru-RU" sz="5600" dirty="0" smtClean="0"/>
              <a:t>Артур Капелл вводит Шанель в театральный круг. С этого момента в своей маркетинговой стратегии Шанель делает ставку на знаменитостей. Ее клиентками становятся актрисы, которые и рекламируют ее дом моды. В 1912 году газета «</a:t>
            </a:r>
            <a:r>
              <a:rPr lang="ru-RU" sz="5600" dirty="0" err="1" smtClean="0"/>
              <a:t>Ле</a:t>
            </a:r>
            <a:r>
              <a:rPr lang="ru-RU" sz="5600" dirty="0" smtClean="0"/>
              <a:t> Мод», опубликовала статью о талантливой модистке со множеством фотографий очаровательных артисток в шляпах, смоделированных Габриель Шанель. </a:t>
            </a:r>
            <a:endParaRPr lang="ru-RU" sz="6400" dirty="0" smtClean="0"/>
          </a:p>
          <a:p>
            <a:pPr marL="0" algn="just"/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3592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 моды Шанель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</a:t>
            </a:r>
            <a:r>
              <a:rPr lang="ru-RU" dirty="0" smtClean="0"/>
              <a:t>улице </a:t>
            </a:r>
            <a:r>
              <a:rPr lang="ru-RU" dirty="0" err="1" smtClean="0"/>
              <a:t>Камбон</a:t>
            </a:r>
            <a:r>
              <a:rPr lang="ru-RU" dirty="0" smtClean="0"/>
              <a:t> </a:t>
            </a:r>
            <a:r>
              <a:rPr lang="ru-RU" dirty="0" smtClean="0"/>
              <a:t>31, Париж</a:t>
            </a:r>
            <a:endParaRPr lang="ru-RU" dirty="0"/>
          </a:p>
        </p:txBody>
      </p:sp>
      <p:pic>
        <p:nvPicPr>
          <p:cNvPr id="4" name="Содержимое 3" descr="qOEW7M0cwLc.jpg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484784"/>
            <a:ext cx="7113588" cy="45259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zMYJ_tr5q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260649"/>
            <a:ext cx="3601256" cy="51845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0" y="55892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Шанель с лучшей подругой – </a:t>
            </a:r>
            <a:r>
              <a:rPr lang="ru-RU" dirty="0" err="1" smtClean="0"/>
              <a:t>Мезией</a:t>
            </a:r>
            <a:r>
              <a:rPr lang="ru-RU" dirty="0" smtClean="0"/>
              <a:t> </a:t>
            </a:r>
            <a:r>
              <a:rPr lang="ru-RU" dirty="0" err="1" smtClean="0"/>
              <a:t>Серт</a:t>
            </a:r>
            <a:r>
              <a:rPr lang="ru-RU" dirty="0" smtClean="0"/>
              <a:t> и </a:t>
            </a:r>
            <a:br>
              <a:rPr lang="ru-RU" dirty="0" smtClean="0"/>
            </a:br>
            <a:r>
              <a:rPr lang="ru-RU" dirty="0" smtClean="0"/>
              <a:t>Филиппом </a:t>
            </a:r>
            <a:r>
              <a:rPr lang="ru-RU" dirty="0" err="1" smtClean="0"/>
              <a:t>Бертелотом</a:t>
            </a:r>
            <a:r>
              <a:rPr lang="ru-RU" dirty="0" smtClean="0"/>
              <a:t>, Венеция</a:t>
            </a:r>
            <a:r>
              <a:rPr lang="ru-RU" dirty="0" smtClean="0"/>
              <a:t>, 1925 год.</a:t>
            </a:r>
            <a:endParaRPr lang="ru-RU" dirty="0"/>
          </a:p>
        </p:txBody>
      </p:sp>
      <p:sp>
        <p:nvSpPr>
          <p:cNvPr id="8" name="Управляющая кнопка: настраиваемая 7">
            <a:hlinkClick r:id="" action="ppaction://hlinkshowjump?jump=nextslide" highlightClick="1"/>
          </p:cNvPr>
          <p:cNvSpPr/>
          <p:nvPr/>
        </p:nvSpPr>
        <p:spPr>
          <a:xfrm>
            <a:off x="8091928" y="6303016"/>
            <a:ext cx="1044000" cy="54720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Вперёд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bXV6sE9G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85389" y="188640"/>
            <a:ext cx="3758819" cy="540059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0" y="566124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Коко Шанель и её тётя Адриан перед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выходом в </a:t>
            </a:r>
            <a:r>
              <a:rPr lang="ru-RU" dirty="0" smtClean="0"/>
              <a:t>бутик в </a:t>
            </a:r>
            <a:r>
              <a:rPr lang="ru-RU" dirty="0" err="1" smtClean="0"/>
              <a:t>Довиле</a:t>
            </a:r>
            <a:r>
              <a:rPr lang="ru-RU" dirty="0" smtClean="0"/>
              <a:t>, 1913 </a:t>
            </a:r>
            <a:r>
              <a:rPr lang="ru-RU" dirty="0" smtClean="0"/>
              <a:t>год.</a:t>
            </a:r>
            <a:endParaRPr lang="ru-RU" dirty="0"/>
          </a:p>
        </p:txBody>
      </p:sp>
      <p:sp>
        <p:nvSpPr>
          <p:cNvPr id="9" name="Управляющая кнопка: настраиваемая 8">
            <a:hlinkClick r:id="" action="ppaction://hlinkshowjump?jump=previousslide" highlightClick="1"/>
          </p:cNvPr>
          <p:cNvSpPr/>
          <p:nvPr/>
        </p:nvSpPr>
        <p:spPr>
          <a:xfrm>
            <a:off x="0" y="6303600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10" name="Управляющая кнопка: настраиваемая 9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144016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Сумка 2.55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340768"/>
            <a:ext cx="4402832" cy="4785395"/>
          </a:xfrm>
        </p:spPr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ru-RU" dirty="0" smtClean="0"/>
              <a:t>    «Я устала носить ридикюли  в руках, к тому же я их вечно теряю», — заявила в 1954 году Коко Шанель. А в феврале 1955 года мадемуазель Шанель представила небольшую сумочку в форме прямоугольника на длинной цепочке. Женщины впервые смогли носить сумку удобно: просто повесить на плечо и совершенно о ней забыть.</a:t>
            </a:r>
          </a:p>
          <a:p>
            <a:endParaRPr lang="ru-RU" dirty="0"/>
          </a:p>
        </p:txBody>
      </p:sp>
      <p:pic>
        <p:nvPicPr>
          <p:cNvPr id="5" name="Рисунок 4" descr="Chanel_2_5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1340768"/>
            <a:ext cx="3000430" cy="45091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ru-RU" dirty="0" smtClean="0"/>
              <a:t>Духи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5122912" cy="5001419"/>
          </a:xfrm>
        </p:spPr>
        <p:txBody>
          <a:bodyPr>
            <a:normAutofit fontScale="62500" lnSpcReduction="20000"/>
          </a:bodyPr>
          <a:lstStyle/>
          <a:p>
            <a:pPr indent="0" algn="just">
              <a:buNone/>
            </a:pPr>
            <a:r>
              <a:rPr lang="ru-RU" dirty="0" smtClean="0"/>
              <a:t>      В 1921 появились знаменитые духи «</a:t>
            </a:r>
            <a:r>
              <a:rPr lang="en-US" dirty="0" smtClean="0"/>
              <a:t>Chanel </a:t>
            </a:r>
            <a:r>
              <a:rPr lang="ru-RU" dirty="0" smtClean="0"/>
              <a:t>№ 5». Их авторство, однако, принадлежит французскому парфюмеру Эрнесту </a:t>
            </a:r>
            <a:r>
              <a:rPr lang="ru-RU" dirty="0" err="1" smtClean="0"/>
              <a:t>Бо</a:t>
            </a:r>
            <a:r>
              <a:rPr lang="ru-RU" dirty="0" smtClean="0"/>
              <a:t>, эмигранту из России, который предложил Коко выбрать понравившийся аромат из двух серий пронумерованных образцов (от 1 до 5 и от 20 до 24). Шанель выбрала флакон № 5. Аромат </a:t>
            </a:r>
            <a:r>
              <a:rPr lang="ru-RU" dirty="0" err="1" smtClean="0"/>
              <a:t>Chanel</a:t>
            </a:r>
            <a:r>
              <a:rPr lang="ru-RU" dirty="0" smtClean="0"/>
              <a:t> </a:t>
            </a:r>
            <a:r>
              <a:rPr lang="ru-RU" dirty="0" err="1" smtClean="0"/>
              <a:t>Nº </a:t>
            </a:r>
            <a:r>
              <a:rPr lang="ru-RU" dirty="0" smtClean="0"/>
              <a:t>5 состоит из следующих парфюмерных нот:</a:t>
            </a:r>
          </a:p>
          <a:p>
            <a:pPr indent="0" algn="just">
              <a:buNone/>
            </a:pPr>
            <a:r>
              <a:rPr lang="ru-RU" dirty="0" smtClean="0"/>
              <a:t>Верхние ноты: альдегиды, </a:t>
            </a:r>
            <a:r>
              <a:rPr lang="ru-RU" dirty="0" err="1" smtClean="0"/>
              <a:t>нероли</a:t>
            </a:r>
            <a:r>
              <a:rPr lang="ru-RU" dirty="0" smtClean="0"/>
              <a:t> , </a:t>
            </a:r>
            <a:r>
              <a:rPr lang="ru-RU" dirty="0" err="1" smtClean="0"/>
              <a:t>иланг-иланг</a:t>
            </a:r>
            <a:r>
              <a:rPr lang="ru-RU" dirty="0" smtClean="0"/>
              <a:t> , бергамот, лимон.</a:t>
            </a:r>
          </a:p>
          <a:p>
            <a:pPr indent="0" algn="just">
              <a:buNone/>
            </a:pPr>
            <a:r>
              <a:rPr lang="ru-RU" dirty="0" smtClean="0"/>
              <a:t>Ноты сердца: ирис, корень фиалки, жасмин, ландыш, роза.</a:t>
            </a:r>
          </a:p>
          <a:p>
            <a:pPr indent="0" algn="just">
              <a:buNone/>
            </a:pPr>
            <a:r>
              <a:rPr lang="ru-RU" dirty="0" smtClean="0"/>
              <a:t>Базовые ноты: амбра, сандаловое дерево, пачули, мускус, виверра, ваниль, дубовый мох, </a:t>
            </a:r>
            <a:r>
              <a:rPr lang="ru-RU" dirty="0" err="1" smtClean="0"/>
              <a:t>ветивер</a:t>
            </a:r>
            <a:r>
              <a:rPr lang="ru-RU" dirty="0" smtClean="0"/>
              <a:t>.</a:t>
            </a:r>
          </a:p>
          <a:p>
            <a:pPr indent="0" algn="just">
              <a:buNone/>
            </a:pPr>
            <a:r>
              <a:rPr lang="ru-RU" dirty="0" smtClean="0"/>
              <a:t>      Культовый аромат </a:t>
            </a:r>
            <a:r>
              <a:rPr lang="en-US" dirty="0" smtClean="0"/>
              <a:t>Chanel </a:t>
            </a:r>
            <a:r>
              <a:rPr lang="ru-RU" dirty="0" smtClean="0"/>
              <a:t>№ 5 и </a:t>
            </a:r>
            <a:r>
              <a:rPr lang="ru-RU" dirty="0" smtClean="0"/>
              <a:t>сегодня входит в десятку  самых продаваемых парфюмов в мире.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330px-CHANEL_No5_parfum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30" b="11159"/>
          <a:stretch/>
        </p:blipFill>
        <p:spPr>
          <a:xfrm>
            <a:off x="5796136" y="1141986"/>
            <a:ext cx="3017520" cy="473528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4067944" y="6298434"/>
            <a:ext cx="1043608" cy="548680"/>
          </a:xfrm>
          <a:prstGeom prst="actionButtonBlan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Меню</a:t>
            </a:r>
            <a:endParaRPr lang="ru-RU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</TotalTime>
  <Words>1164</Words>
  <Application>Microsoft Office PowerPoint</Application>
  <PresentationFormat>Экран (4:3)</PresentationFormat>
  <Paragraphs>118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Коко Шанель</vt:lpstr>
      <vt:lpstr>Коко Шанель</vt:lpstr>
      <vt:lpstr>Содержание</vt:lpstr>
      <vt:lpstr>Биография</vt:lpstr>
      <vt:lpstr>Дом моды Шанель  на улице Камбон 31, Париж</vt:lpstr>
      <vt:lpstr>Презентация PowerPoint</vt:lpstr>
      <vt:lpstr>Презентация PowerPoint</vt:lpstr>
      <vt:lpstr>Сумка 2.55</vt:lpstr>
      <vt:lpstr>Духи</vt:lpstr>
      <vt:lpstr>Маленькое чёрное платье</vt:lpstr>
      <vt:lpstr>Военное время</vt:lpstr>
      <vt:lpstr>Возвращение в мир моды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 и фильмы</vt:lpstr>
      <vt:lpstr>Информационные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Мохов</cp:lastModifiedBy>
  <cp:revision>38</cp:revision>
  <dcterms:modified xsi:type="dcterms:W3CDTF">2014-06-24T09:08:25Z</dcterms:modified>
</cp:coreProperties>
</file>