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77" r:id="rId14"/>
    <p:sldId id="278" r:id="rId15"/>
    <p:sldId id="279" r:id="rId16"/>
    <p:sldId id="281" r:id="rId17"/>
    <p:sldId id="280" r:id="rId18"/>
    <p:sldId id="266" r:id="rId19"/>
    <p:sldId id="268" r:id="rId20"/>
    <p:sldId id="272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2D2D5-BEF7-47E5-BB5C-7E24DE3D8ED9}" type="doc">
      <dgm:prSet loTypeId="urn:microsoft.com/office/officeart/2005/8/layout/funnel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A4445BE-EFE2-4B26-8619-06772D705425}">
      <dgm:prSet phldrT="[Текст]"/>
      <dgm:spPr/>
      <dgm:t>
        <a:bodyPr/>
        <a:lstStyle/>
        <a:p>
          <a:r>
            <a:rPr lang="ru-RU" dirty="0" smtClean="0"/>
            <a:t>вирус</a:t>
          </a:r>
          <a:endParaRPr lang="ru-RU" dirty="0"/>
        </a:p>
      </dgm:t>
    </dgm:pt>
    <dgm:pt modelId="{D352B764-D84B-4341-AF56-F407B706D04F}" type="parTrans" cxnId="{5A318E03-B246-40A5-885C-3FEB4B047408}">
      <dgm:prSet/>
      <dgm:spPr/>
      <dgm:t>
        <a:bodyPr/>
        <a:lstStyle/>
        <a:p>
          <a:endParaRPr lang="ru-RU"/>
        </a:p>
      </dgm:t>
    </dgm:pt>
    <dgm:pt modelId="{1EECF157-8506-4665-8C87-98C927D30245}" type="sibTrans" cxnId="{5A318E03-B246-40A5-885C-3FEB4B047408}">
      <dgm:prSet/>
      <dgm:spPr/>
      <dgm:t>
        <a:bodyPr/>
        <a:lstStyle/>
        <a:p>
          <a:endParaRPr lang="ru-RU"/>
        </a:p>
      </dgm:t>
    </dgm:pt>
    <dgm:pt modelId="{73570F7F-6ED2-43E9-97F0-930D10AC5AD4}">
      <dgm:prSet phldrT="[Текст]"/>
      <dgm:spPr/>
      <dgm:t>
        <a:bodyPr/>
        <a:lstStyle/>
        <a:p>
          <a:r>
            <a:rPr lang="ru-RU" dirty="0" smtClean="0"/>
            <a:t>ученые</a:t>
          </a:r>
          <a:endParaRPr lang="ru-RU" dirty="0"/>
        </a:p>
      </dgm:t>
    </dgm:pt>
    <dgm:pt modelId="{78DBE729-E5BF-44F2-9DBC-990F668FB587}" type="parTrans" cxnId="{ECC7C2F7-8DFA-4CCE-83A9-265E7803C01F}">
      <dgm:prSet/>
      <dgm:spPr/>
      <dgm:t>
        <a:bodyPr/>
        <a:lstStyle/>
        <a:p>
          <a:endParaRPr lang="ru-RU"/>
        </a:p>
      </dgm:t>
    </dgm:pt>
    <dgm:pt modelId="{4A87801D-3A50-4BA1-892C-86F50A57D998}" type="sibTrans" cxnId="{ECC7C2F7-8DFA-4CCE-83A9-265E7803C01F}">
      <dgm:prSet/>
      <dgm:spPr/>
      <dgm:t>
        <a:bodyPr/>
        <a:lstStyle/>
        <a:p>
          <a:endParaRPr lang="ru-RU"/>
        </a:p>
      </dgm:t>
    </dgm:pt>
    <dgm:pt modelId="{B4B962B9-9535-4488-B866-700B2C67D62A}">
      <dgm:prSet phldrT="[Текст]"/>
      <dgm:spPr/>
      <dgm:t>
        <a:bodyPr/>
        <a:lstStyle/>
        <a:p>
          <a:r>
            <a:rPr lang="ru-RU" dirty="0" smtClean="0"/>
            <a:t>трупы</a:t>
          </a:r>
          <a:endParaRPr lang="ru-RU" dirty="0"/>
        </a:p>
      </dgm:t>
    </dgm:pt>
    <dgm:pt modelId="{63371D85-2C8B-4C0A-879F-5932230C44B5}" type="parTrans" cxnId="{CD3740D5-4A0D-40B4-82BF-F86D8502288D}">
      <dgm:prSet/>
      <dgm:spPr/>
      <dgm:t>
        <a:bodyPr/>
        <a:lstStyle/>
        <a:p>
          <a:endParaRPr lang="ru-RU"/>
        </a:p>
      </dgm:t>
    </dgm:pt>
    <dgm:pt modelId="{5ECD53B0-9F68-415F-A8E3-32D9096FA13A}" type="sibTrans" cxnId="{CD3740D5-4A0D-40B4-82BF-F86D8502288D}">
      <dgm:prSet/>
      <dgm:spPr/>
      <dgm:t>
        <a:bodyPr/>
        <a:lstStyle/>
        <a:p>
          <a:endParaRPr lang="ru-RU"/>
        </a:p>
      </dgm:t>
    </dgm:pt>
    <dgm:pt modelId="{76BC8990-9162-44E2-950A-43CC06B260C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ЗОМБИ-АПОКАЛИПСИС</a:t>
          </a:r>
          <a:endParaRPr lang="ru-RU" sz="2400" b="1" dirty="0">
            <a:solidFill>
              <a:schemeClr val="bg1"/>
            </a:solidFill>
          </a:endParaRPr>
        </a:p>
      </dgm:t>
    </dgm:pt>
    <dgm:pt modelId="{6D268DBB-3BFA-47E6-B1BA-C36B6E60BACB}" type="parTrans" cxnId="{F7392894-B167-4609-9C6F-ADCBAB71B019}">
      <dgm:prSet/>
      <dgm:spPr/>
      <dgm:t>
        <a:bodyPr/>
        <a:lstStyle/>
        <a:p>
          <a:endParaRPr lang="ru-RU"/>
        </a:p>
      </dgm:t>
    </dgm:pt>
    <dgm:pt modelId="{C9EAB9C9-A39F-4578-B212-F2777B1C05F5}" type="sibTrans" cxnId="{F7392894-B167-4609-9C6F-ADCBAB71B019}">
      <dgm:prSet/>
      <dgm:spPr/>
      <dgm:t>
        <a:bodyPr/>
        <a:lstStyle/>
        <a:p>
          <a:endParaRPr lang="ru-RU"/>
        </a:p>
      </dgm:t>
    </dgm:pt>
    <dgm:pt modelId="{A0216658-9693-44CB-84D1-69625BB3BB09}" type="pres">
      <dgm:prSet presAssocID="{BCD2D2D5-BEF7-47E5-BB5C-7E24DE3D8ED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4095D0-921D-47DF-AED8-42B35164E82C}" type="pres">
      <dgm:prSet presAssocID="{BCD2D2D5-BEF7-47E5-BB5C-7E24DE3D8ED9}" presName="ellipse" presStyleLbl="trBgShp" presStyleIdx="0" presStyleCnt="1"/>
      <dgm:spPr/>
    </dgm:pt>
    <dgm:pt modelId="{616FF3C3-86EC-4476-A182-34D3D718D01D}" type="pres">
      <dgm:prSet presAssocID="{BCD2D2D5-BEF7-47E5-BB5C-7E24DE3D8ED9}" presName="arrow1" presStyleLbl="fgShp" presStyleIdx="0" presStyleCnt="1"/>
      <dgm:spPr/>
    </dgm:pt>
    <dgm:pt modelId="{D0037A3C-8CA2-47A9-8234-5B1D7C103EA0}" type="pres">
      <dgm:prSet presAssocID="{BCD2D2D5-BEF7-47E5-BB5C-7E24DE3D8ED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43055-4516-4395-9D99-4CA020196A9F}" type="pres">
      <dgm:prSet presAssocID="{73570F7F-6ED2-43E9-97F0-930D10AC5AD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2F421-1570-4751-ACC6-F96425591335}" type="pres">
      <dgm:prSet presAssocID="{B4B962B9-9535-4488-B866-700B2C67D62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2F1D2-190C-4EAC-8577-9A99C8B7BCF6}" type="pres">
      <dgm:prSet presAssocID="{76BC8990-9162-44E2-950A-43CC06B260C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FC277-2D5C-465A-85B8-9BA18413AE76}" type="pres">
      <dgm:prSet presAssocID="{BCD2D2D5-BEF7-47E5-BB5C-7E24DE3D8ED9}" presName="funnel" presStyleLbl="trAlignAcc1" presStyleIdx="0" presStyleCnt="1" custLinFactNeighborX="-912" custLinFactNeighborY="10"/>
      <dgm:spPr/>
    </dgm:pt>
  </dgm:ptLst>
  <dgm:cxnLst>
    <dgm:cxn modelId="{E158401E-9085-451B-B74C-DF96A11D9B84}" type="presOf" srcId="{BCD2D2D5-BEF7-47E5-BB5C-7E24DE3D8ED9}" destId="{A0216658-9693-44CB-84D1-69625BB3BB09}" srcOrd="0" destOrd="0" presId="urn:microsoft.com/office/officeart/2005/8/layout/funnel1"/>
    <dgm:cxn modelId="{CD3740D5-4A0D-40B4-82BF-F86D8502288D}" srcId="{BCD2D2D5-BEF7-47E5-BB5C-7E24DE3D8ED9}" destId="{B4B962B9-9535-4488-B866-700B2C67D62A}" srcOrd="2" destOrd="0" parTransId="{63371D85-2C8B-4C0A-879F-5932230C44B5}" sibTransId="{5ECD53B0-9F68-415F-A8E3-32D9096FA13A}"/>
    <dgm:cxn modelId="{D3989459-E67E-41BB-9156-66C204127142}" type="presOf" srcId="{DA4445BE-EFE2-4B26-8619-06772D705425}" destId="{B2F2F1D2-190C-4EAC-8577-9A99C8B7BCF6}" srcOrd="0" destOrd="0" presId="urn:microsoft.com/office/officeart/2005/8/layout/funnel1"/>
    <dgm:cxn modelId="{002307B8-F21F-45D4-8119-6E6D89E03BAA}" type="presOf" srcId="{76BC8990-9162-44E2-950A-43CC06B260C1}" destId="{D0037A3C-8CA2-47A9-8234-5B1D7C103EA0}" srcOrd="0" destOrd="0" presId="urn:microsoft.com/office/officeart/2005/8/layout/funnel1"/>
    <dgm:cxn modelId="{ECC7C2F7-8DFA-4CCE-83A9-265E7803C01F}" srcId="{BCD2D2D5-BEF7-47E5-BB5C-7E24DE3D8ED9}" destId="{73570F7F-6ED2-43E9-97F0-930D10AC5AD4}" srcOrd="1" destOrd="0" parTransId="{78DBE729-E5BF-44F2-9DBC-990F668FB587}" sibTransId="{4A87801D-3A50-4BA1-892C-86F50A57D998}"/>
    <dgm:cxn modelId="{C2CDC912-70D7-48C8-8E6A-2E8106A7C3DE}" type="presOf" srcId="{73570F7F-6ED2-43E9-97F0-930D10AC5AD4}" destId="{B8F2F421-1570-4751-ACC6-F96425591335}" srcOrd="0" destOrd="0" presId="urn:microsoft.com/office/officeart/2005/8/layout/funnel1"/>
    <dgm:cxn modelId="{0D4B89A3-8638-4CCC-82DB-1A91088112E2}" type="presOf" srcId="{B4B962B9-9535-4488-B866-700B2C67D62A}" destId="{6C143055-4516-4395-9D99-4CA020196A9F}" srcOrd="0" destOrd="0" presId="urn:microsoft.com/office/officeart/2005/8/layout/funnel1"/>
    <dgm:cxn modelId="{F7392894-B167-4609-9C6F-ADCBAB71B019}" srcId="{BCD2D2D5-BEF7-47E5-BB5C-7E24DE3D8ED9}" destId="{76BC8990-9162-44E2-950A-43CC06B260C1}" srcOrd="3" destOrd="0" parTransId="{6D268DBB-3BFA-47E6-B1BA-C36B6E60BACB}" sibTransId="{C9EAB9C9-A39F-4578-B212-F2777B1C05F5}"/>
    <dgm:cxn modelId="{5A318E03-B246-40A5-885C-3FEB4B047408}" srcId="{BCD2D2D5-BEF7-47E5-BB5C-7E24DE3D8ED9}" destId="{DA4445BE-EFE2-4B26-8619-06772D705425}" srcOrd="0" destOrd="0" parTransId="{D352B764-D84B-4341-AF56-F407B706D04F}" sibTransId="{1EECF157-8506-4665-8C87-98C927D30245}"/>
    <dgm:cxn modelId="{BBF6352B-3AD3-4AAE-B46E-911C30CEDF18}" type="presParOf" srcId="{A0216658-9693-44CB-84D1-69625BB3BB09}" destId="{424095D0-921D-47DF-AED8-42B35164E82C}" srcOrd="0" destOrd="0" presId="urn:microsoft.com/office/officeart/2005/8/layout/funnel1"/>
    <dgm:cxn modelId="{9E5753AA-B262-48CA-B637-04ED6B35642E}" type="presParOf" srcId="{A0216658-9693-44CB-84D1-69625BB3BB09}" destId="{616FF3C3-86EC-4476-A182-34D3D718D01D}" srcOrd="1" destOrd="0" presId="urn:microsoft.com/office/officeart/2005/8/layout/funnel1"/>
    <dgm:cxn modelId="{EA5B1F68-D641-4C4A-9C6C-576A6F83420C}" type="presParOf" srcId="{A0216658-9693-44CB-84D1-69625BB3BB09}" destId="{D0037A3C-8CA2-47A9-8234-5B1D7C103EA0}" srcOrd="2" destOrd="0" presId="urn:microsoft.com/office/officeart/2005/8/layout/funnel1"/>
    <dgm:cxn modelId="{BF56A918-F2CC-431E-A5FB-ECDF5A871EE7}" type="presParOf" srcId="{A0216658-9693-44CB-84D1-69625BB3BB09}" destId="{6C143055-4516-4395-9D99-4CA020196A9F}" srcOrd="3" destOrd="0" presId="urn:microsoft.com/office/officeart/2005/8/layout/funnel1"/>
    <dgm:cxn modelId="{C819121B-97D3-4E50-B33B-9F8AA3054AA8}" type="presParOf" srcId="{A0216658-9693-44CB-84D1-69625BB3BB09}" destId="{B8F2F421-1570-4751-ACC6-F96425591335}" srcOrd="4" destOrd="0" presId="urn:microsoft.com/office/officeart/2005/8/layout/funnel1"/>
    <dgm:cxn modelId="{A1B4BF57-F470-4BED-B47B-F45417241F4D}" type="presParOf" srcId="{A0216658-9693-44CB-84D1-69625BB3BB09}" destId="{B2F2F1D2-190C-4EAC-8577-9A99C8B7BCF6}" srcOrd="5" destOrd="0" presId="urn:microsoft.com/office/officeart/2005/8/layout/funnel1"/>
    <dgm:cxn modelId="{C759CE1C-6A80-4578-9495-ED3B41B18589}" type="presParOf" srcId="{A0216658-9693-44CB-84D1-69625BB3BB09}" destId="{AE0FC277-2D5C-465A-85B8-9BA18413AE7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095D0-921D-47DF-AED8-42B35164E82C}">
      <dsp:nvSpPr>
        <dsp:cNvPr id="0" name=""/>
        <dsp:cNvSpPr/>
      </dsp:nvSpPr>
      <dsp:spPr>
        <a:xfrm>
          <a:off x="2284613" y="183867"/>
          <a:ext cx="3649057" cy="126726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FF3C3-86EC-4476-A182-34D3D718D01D}">
      <dsp:nvSpPr>
        <dsp:cNvPr id="0" name=""/>
        <dsp:cNvSpPr/>
      </dsp:nvSpPr>
      <dsp:spPr>
        <a:xfrm>
          <a:off x="3761209" y="3286980"/>
          <a:ext cx="707181" cy="452596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37A3C-8CA2-47A9-8234-5B1D7C103EA0}">
      <dsp:nvSpPr>
        <dsp:cNvPr id="0" name=""/>
        <dsp:cNvSpPr/>
      </dsp:nvSpPr>
      <dsp:spPr>
        <a:xfrm>
          <a:off x="2417563" y="3649057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ЗОМБИ-АПОКАЛИПСИС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417563" y="3649057"/>
        <a:ext cx="3394472" cy="848618"/>
      </dsp:txXfrm>
    </dsp:sp>
    <dsp:sp modelId="{6C143055-4516-4395-9D99-4CA020196A9F}">
      <dsp:nvSpPr>
        <dsp:cNvPr id="0" name=""/>
        <dsp:cNvSpPr/>
      </dsp:nvSpPr>
      <dsp:spPr>
        <a:xfrm>
          <a:off x="3611286" y="1549010"/>
          <a:ext cx="1272927" cy="12729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трупы</a:t>
          </a:r>
          <a:endParaRPr lang="ru-RU" sz="2100" kern="1200" dirty="0"/>
        </a:p>
      </dsp:txBody>
      <dsp:txXfrm>
        <a:off x="3797702" y="1735426"/>
        <a:ext cx="900095" cy="900095"/>
      </dsp:txXfrm>
    </dsp:sp>
    <dsp:sp modelId="{B8F2F421-1570-4751-ACC6-F96425591335}">
      <dsp:nvSpPr>
        <dsp:cNvPr id="0" name=""/>
        <dsp:cNvSpPr/>
      </dsp:nvSpPr>
      <dsp:spPr>
        <a:xfrm>
          <a:off x="2700436" y="594032"/>
          <a:ext cx="1272927" cy="12729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ученые</a:t>
          </a:r>
          <a:endParaRPr lang="ru-RU" sz="2100" kern="1200" dirty="0"/>
        </a:p>
      </dsp:txBody>
      <dsp:txXfrm>
        <a:off x="2886852" y="780448"/>
        <a:ext cx="900095" cy="900095"/>
      </dsp:txXfrm>
    </dsp:sp>
    <dsp:sp modelId="{B2F2F1D2-190C-4EAC-8577-9A99C8B7BCF6}">
      <dsp:nvSpPr>
        <dsp:cNvPr id="0" name=""/>
        <dsp:cNvSpPr/>
      </dsp:nvSpPr>
      <dsp:spPr>
        <a:xfrm>
          <a:off x="4001650" y="286267"/>
          <a:ext cx="1272927" cy="12729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вирус</a:t>
          </a:r>
          <a:endParaRPr lang="ru-RU" sz="2100" kern="1200" dirty="0"/>
        </a:p>
      </dsp:txBody>
      <dsp:txXfrm>
        <a:off x="4188066" y="472683"/>
        <a:ext cx="900095" cy="900095"/>
      </dsp:txXfrm>
    </dsp:sp>
    <dsp:sp modelId="{AE0FC277-2D5C-465A-85B8-9BA18413AE76}">
      <dsp:nvSpPr>
        <dsp:cNvPr id="0" name=""/>
        <dsp:cNvSpPr/>
      </dsp:nvSpPr>
      <dsp:spPr>
        <a:xfrm>
          <a:off x="2098574" y="28604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F0B36-66E5-4D86-9D16-BED49CE7055C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785D9-DBEC-4107-B30C-6A769DE42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3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785D9-DBEC-4107-B30C-6A769DE42FA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9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4" y="-11875"/>
            <a:ext cx="9217024" cy="6912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для презентации\заголовок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lum bright="-4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.gif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5" Type="http://schemas.openxmlformats.org/officeDocument/2006/relationships/slide" Target="slide9.xml"/><Relationship Id="rId10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urkmore.to/&#1047;&#1086;&#1084;&#1073;&#1080;-&#1072;&#1087;&#1086;&#1082;&#1072;&#1083;&#1080;&#1087;&#1089;&#1080;&#1089;" TargetMode="External"/><Relationship Id="rId7" Type="http://schemas.openxmlformats.org/officeDocument/2006/relationships/image" Target="../media/image20.gif"/><Relationship Id="rId2" Type="http://schemas.openxmlformats.org/officeDocument/2006/relationships/hyperlink" Target="http://ru.wikipedia.org/wiki/&#1079;&#1086;&#1084;&#1073;&#1080;-&#1072;&#1087;&#1086;&#1082;&#1072;&#1083;&#1080;&#1087;&#1089;&#1080;&#1089;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slide" Target="slide2.xml"/><Relationship Id="rId4" Type="http://schemas.openxmlformats.org/officeDocument/2006/relationships/hyperlink" Target="http://dnevniki.ykt.ru/Trimid/522878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08" y="5112567"/>
            <a:ext cx="8532440" cy="2060849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Автор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: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 Козлова Кристина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8а класс, МБОУ «Лицей № 2»,</a:t>
            </a:r>
          </a:p>
          <a:p>
            <a:pPr algn="l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г. Нижневартовск, май 2014 г.  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vyaznoy\Desktop\ \how_to_kill_a_zombie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lum bright="-30000" contrast="-30000"/>
          </a:blip>
          <a:srcRect/>
          <a:stretch>
            <a:fillRect/>
          </a:stretch>
        </p:blipFill>
        <p:spPr bwMode="auto">
          <a:xfrm>
            <a:off x="5254542" y="4581128"/>
            <a:ext cx="3565930" cy="22768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Интересный факт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748464" cy="4752528"/>
          </a:xfrm>
        </p:spPr>
        <p:txBody>
          <a:bodyPr>
            <a:normAutofit/>
          </a:bodyPr>
          <a:lstStyle/>
          <a:p>
            <a:pPr indent="12700"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В США с 2003 года действует организация Zombie Sq, которая готовится к зомби-апокалипсису вполне всерьёз. К.О. напоминает, что эти ребята — вполне себе вооруженный, подготовленный партизанский отряд. </a:t>
            </a:r>
          </a:p>
        </p:txBody>
      </p:sp>
      <p:pic>
        <p:nvPicPr>
          <p:cNvPr id="5" name="Picture 2" descr="F:\exit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191250"/>
            <a:ext cx="1428750" cy="666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9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Как выжить?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12700"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В основном идеи борьбы с зомби сводятся к следующему: нужно заранее заготовить оружие, боеприпасы, продукты, одежду и машину, при первых признаках зомби-апокалипсиса, прицельно отстреливая зомби в голову, забить на родных и друзей, уехать в глушь, где уже заготовлено убежище, и окопаться там, дожидаясь, пока все пройдёт.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 dirty="0"/>
          </a:p>
        </p:txBody>
      </p:sp>
      <p:pic>
        <p:nvPicPr>
          <p:cNvPr id="6" name="Picture 2" descr="C:\Users\Svyaznoy\Desktop\ \стрелка.png">
            <a:hlinkClick r:id="rId2" action="ppaction://hlinksldjump" tooltip="Пошаговая инструкция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312" y="5466184"/>
            <a:ext cx="1391816" cy="13918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Пошаговая инструкция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80000" cy="5040000"/>
          </a:xfrm>
        </p:spPr>
        <p:txBody>
          <a:bodyPr>
            <a:normAutofit fontScale="92500" lnSpcReduction="20000"/>
          </a:bodyPr>
          <a:lstStyle/>
          <a:p>
            <a:pPr marL="354013" indent="1588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Шаг 1.  Эвакуация.</a:t>
            </a:r>
          </a:p>
          <a:p>
            <a:pPr marL="354013" indent="1588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Century Gothic" pitchFamily="34" charset="0"/>
              </a:rPr>
              <a:t>Пока ситуация не вышла из под контроля вам нужно будет срочно покинуть место, где начала распространяться эпидемия. До тех пор, пока не наступила полная анархия, силы МВД, МЧС и внутренние войска обязаны обеспечить безопасность всем гражданам. </a:t>
            </a:r>
          </a:p>
          <a:p>
            <a:pPr marL="354013" indent="1588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Шаг 2.  Мой дом – моя крепость.</a:t>
            </a:r>
          </a:p>
          <a:p>
            <a:pPr marL="354013" indent="1588" fontAlgn="base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Century Gothic" pitchFamily="34" charset="0"/>
              </a:rPr>
              <a:t>Если же вам не удалось покинуть вовремя зону заражения, то будьте готовы к самому худшему. Жилища, предназначенные для круглогодичного пребывания, как достаточно прочны чтобы выдержать натиск злобных тварей. Первым делом защитите самые уязвимые места вашего убежища. Единственные опасные места – двери и окна (особенно если вы живете на первом этаже). Укрепите их по необходимости. Чем выше расположены окна, тем меньшую опасность они представляют. </a:t>
            </a:r>
          </a:p>
          <a:p>
            <a:pPr marL="354013" indent="1588" fontAlgn="base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Шаг  3.  Уровень опасности</a:t>
            </a:r>
          </a:p>
          <a:p>
            <a:pPr marL="354013" indent="1588" fontAlgn="base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Century Gothic" pitchFamily="34" charset="0"/>
              </a:rPr>
              <a:t>После того как ваш дом превратился в крепость, вы должны передохнуть и оценить уровень опасности. На первых порах зомби будут представлять небольшую опасность, по сравнению с другими, такими как массовые беспорядки, преступность, аварии на промышленных объектах.</a:t>
            </a:r>
            <a:endParaRPr lang="ru-RU" sz="1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Svyaznoy\Desktop\ \стрелка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312" y="5466184"/>
            <a:ext cx="1391816" cy="13918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00" y="1051200"/>
            <a:ext cx="8280000" cy="5040560"/>
          </a:xfrm>
        </p:spPr>
        <p:txBody>
          <a:bodyPr>
            <a:normAutofit fontScale="92500" lnSpcReduction="20000"/>
          </a:bodyPr>
          <a:lstStyle/>
          <a:p>
            <a:pPr marL="354013" indent="1588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Шаг 4.  Пути отхода</a:t>
            </a:r>
          </a:p>
          <a:p>
            <a:pPr marL="354013" indent="1588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Century Gothic" pitchFamily="34" charset="0"/>
              </a:rPr>
              <a:t>После того как вы перевели дух, необходимо обеспечить путь отхода из убежища. Это нужно на тот случай, если ваше настоящее место пребывания станет небезопасным. В любом случае ваш путь отхода не должен быть тупиковым. Такие варианты как подвал или чердак или большой шкаф не подходят. Вы рискуете остаться заблокированными в этих ненадежных убежищах. Путь должен вести на улицу. Идеальный вариант – это когда путь ведет в другое укрепленное убежище, из которого так же можно выбраться.</a:t>
            </a:r>
          </a:p>
          <a:p>
            <a:pPr marL="354013" indent="1588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Шаг 5. Предметы первой необходимости</a:t>
            </a:r>
          </a:p>
          <a:p>
            <a:pPr marL="354013" indent="1588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Century Gothic" pitchFamily="34" charset="0"/>
              </a:rPr>
              <a:t>Еда – отдайте предпочтение продуктам небольшим по весу и с долгим сроком хранения. Идеальный вариант – мясные консервы, шоколад, сухофрукты, орехи, крупы. Не забудьте про воду!</a:t>
            </a:r>
          </a:p>
          <a:p>
            <a:pPr marL="354013" indent="1588" fontAlgn="base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Century Gothic" pitchFamily="34" charset="0"/>
              </a:rPr>
              <a:t>Экстремальная очистка грязной воды. Эти способы следуют использовать, только если традиционные способы дезинфекции недоступны (кипячение, фильтрация).</a:t>
            </a:r>
          </a:p>
          <a:p>
            <a:pPr marL="354013" indent="1588" fontAlgn="base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Century Gothic" pitchFamily="34" charset="0"/>
              </a:rPr>
              <a:t>Для очищения воды её следует отстоять 12 часов или;</a:t>
            </a:r>
          </a:p>
          <a:p>
            <a:pPr marL="354013" indent="1588" fontAlgn="base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Century Gothic" pitchFamily="34" charset="0"/>
              </a:rPr>
              <a:t>- Пропустить через заполненную песком трубку, длиной не менее трех шагов;</a:t>
            </a:r>
          </a:p>
          <a:p>
            <a:pPr marL="354013" indent="1588" fontAlgn="base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Century Gothic" pitchFamily="34" charset="0"/>
              </a:rPr>
              <a:t>- Профильтровать через наполненную песком одежду.</a:t>
            </a:r>
          </a:p>
          <a:p>
            <a:pPr marL="447675" indent="177800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447675" indent="177800">
              <a:buNone/>
            </a:pP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Svyaznoy\Desktop\ \стрелка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312" y="5466184"/>
            <a:ext cx="1391816" cy="1391816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Пошаговая инструкция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00" y="1051200"/>
            <a:ext cx="8280000" cy="5040000"/>
          </a:xfrm>
        </p:spPr>
        <p:txBody>
          <a:bodyPr>
            <a:normAutofit fontScale="85000" lnSpcReduction="20000"/>
          </a:bodyPr>
          <a:lstStyle/>
          <a:p>
            <a:pPr indent="12700" fontAlgn="base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Оружие самообороны.</a:t>
            </a:r>
          </a:p>
          <a:p>
            <a:pPr indent="12700" fontAlgn="base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Практически любой предмет может послужить в качестве оружия, но вам следует уяснить что в данном случае оружие следует разделить на классы и выбирать максимально приоритетное оружие из того, что у вас есть. Не выходите из убежища без оружия – обычные болевые и травмирующие приемы против зараженных могут оказаться неэффективными.</a:t>
            </a:r>
          </a:p>
          <a:p>
            <a:pPr indent="12700" fontAlgn="base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Медикаменты.</a:t>
            </a:r>
          </a:p>
          <a:p>
            <a:pPr indent="12700" fontAlgn="base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В вашей аптечке по минимуму должны быть: пластырь, любое средство для обеззараживания (водка, спирт, йод, зеленка, перекись водорода, хлоргексидин), бинт, жгут, таблетки от сердца (валидол), от болей в животе, обезболивающее, ножницы, скальпель (или острый нож).</a:t>
            </a:r>
          </a:p>
          <a:p>
            <a:pPr indent="12700" fontAlgn="base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Важно знать – аптечка должна быть в каждой машине и на любом производственном предприятии.</a:t>
            </a:r>
          </a:p>
          <a:p>
            <a:pPr indent="12700" fontAlgn="base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Одежда.</a:t>
            </a:r>
          </a:p>
          <a:p>
            <a:pPr indent="12700" fontAlgn="base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Одежда по сезону – очень важная часть выживания. Для вылазок предпочтительно надевать свободную одежду, которая должна быть достаточно плотной, чтобы не допустить попадания слюны и грязи при укусах зараженных. Одежда должна легко сниматься. Если вас схватят, то сбросив себя одежды вы тем самым будете иметь шанс высвободится из хватки мертвеца.</a:t>
            </a:r>
          </a:p>
          <a:p>
            <a:pPr indent="12700" fontAlgn="base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Обувь должна быть разношенной и удобной, кроме того не забудьте про перчатки и головной убор.</a:t>
            </a:r>
          </a:p>
          <a:p>
            <a:pPr indent="12700" fontAlgn="base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Не забудьте еще про один аксессуар. Если неизвестен способ заражения, то носите противогаз или респиратор, на крайний случай повязывайте органы дыхания влажной тряпкой.</a:t>
            </a:r>
          </a:p>
          <a:p>
            <a:pPr indent="282575" fontAlgn="base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indent="108000">
              <a:buNone/>
            </a:pP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Svyaznoy\Desktop\ \стрелка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312" y="5466184"/>
            <a:ext cx="1391816" cy="139181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Пошаговая инструкция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00" y="1051200"/>
            <a:ext cx="8280000" cy="5040000"/>
          </a:xfrm>
        </p:spPr>
        <p:txBody>
          <a:bodyPr>
            <a:normAutofit fontScale="92500" lnSpcReduction="10000"/>
          </a:bodyPr>
          <a:lstStyle/>
          <a:p>
            <a:pPr marL="354013" indent="1588" fontAlgn="base">
              <a:lnSpc>
                <a:spcPct val="11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Шаг 6. Максимум информации</a:t>
            </a:r>
          </a:p>
          <a:p>
            <a:pPr marL="354013" indent="1588" fontAlgn="base">
              <a:lnSpc>
                <a:spcPct val="11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Вам необходимо будет собирать информацию, делать наблюдения. Поэтому важно делать записи обо всем, что может иметь значение. Знания могут оказать вам неоценимую услугу. Например, вы можете узнать в время суток инфицированные наименее активны, на какие раздражители реагируют, степень их подвижности и агрессивности. После этого можно делать короткие вылазки в целях поиска других выживших и полезных предметов для выживания.</a:t>
            </a:r>
          </a:p>
          <a:p>
            <a:pPr marL="354013" indent="1588" fontAlgn="base">
              <a:lnSpc>
                <a:spcPct val="11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Если вы покидаете убежище, то в оставляемую записку добавьте ту информацию, которую удалось 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узнать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, дайте полезные указания. Возможно 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вы 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сможете кого-то спасти. Такие же записки 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с 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адресом вашего убежища оставляйте на </a:t>
            </a:r>
          </a:p>
          <a:p>
            <a:pPr marL="354013" indent="1588" fontAlgn="base">
              <a:lnSpc>
                <a:spcPct val="11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видных местах.</a:t>
            </a:r>
          </a:p>
          <a:p>
            <a:pPr>
              <a:buNone/>
            </a:pPr>
            <a:endParaRPr lang="ru-RU" sz="1800" dirty="0">
              <a:latin typeface="Century Gothic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Пошаговая инструкция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" name="Picture 2" descr="C:\Users\Svyaznoy\Desktop\ \стрелка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312" y="5466184"/>
            <a:ext cx="1391816" cy="13918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exi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91250"/>
            <a:ext cx="1428750" cy="66675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Пошаговая инструкция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148" name="Picture 4" descr="C:\Users\Мохов\Desktop\0000000000\1111111\signsofthezombieapocalypse_westlake_zombieflyer_forhuma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4217">
            <a:off x="273062" y="1412776"/>
            <a:ext cx="5149280" cy="3977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охов\Desktop\0000000000\1111111\zombie-pos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298">
            <a:off x="4268962" y="1556793"/>
            <a:ext cx="5149280" cy="4118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Мохов\Desktop\0000000000\1111111\survive_the_zombie_apolcalypse_-_wht_mens_c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3443585" cy="3443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112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Как создать зомби-апокалипси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F:\exit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6191250"/>
            <a:ext cx="1428750" cy="666750"/>
          </a:xfrm>
          <a:prstGeom prst="rect">
            <a:avLst/>
          </a:prstGeom>
          <a:noFill/>
        </p:spPr>
      </p:pic>
      <p:pic>
        <p:nvPicPr>
          <p:cNvPr id="7170" name="Picture 2" descr="C:\Users\Мохов\Desktop\0000000000\1111111\Z4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53681"/>
            <a:ext cx="1390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охов\Desktop\0000000000\1111111\1357200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704" y="4653136"/>
            <a:ext cx="13811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Памятка людям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7524206" cy="460851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Не паникуй. 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Захвати еду, питьевую воду, радиоприёмник, фонари, оружие и отступай в безопасное место. 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В качестве точки для обороны лучше выбрать большой магазин или торговый центр (вот только не электроники, ты же не будешь есть телевизоры, да?) — там не будет проблем с едой и припасами.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Держись как можно дальше от плотно населенных районов — там будет больше всего заражённых. 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Не позволяй окружить себя, не дай загнать себя в угол или какое-либо тесное пространство. 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Помни, любой человек, укушенный или убитый зомби — прямая угроза тебе и твоим товарищам. Убей его, пока он не убил тебя. 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Никогда не идите в места, где тишина. Там могут быть зомби. 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Если убить зомби, обмазать одежду мертвечиной, возможно, вы станете своим среди чужих. 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Лучший совет по выживанию — запомнить, 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как 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поступают люди в фильмах про зомби, 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и 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делать наоборот.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Picture 2" descr="F:\exi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91250"/>
            <a:ext cx="1428750" cy="666750"/>
          </a:xfrm>
          <a:prstGeom prst="rect">
            <a:avLst/>
          </a:prstGeom>
          <a:noFill/>
        </p:spPr>
      </p:pic>
      <p:pic>
        <p:nvPicPr>
          <p:cNvPr id="8194" name="Picture 2" descr="C:\Users\Мохов\Desktop\0000000000\1111111\tumblr_m02bm1RJEN1qmbo3io1_5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56" y="4653136"/>
            <a:ext cx="4762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Памятка зомби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9"/>
            <a:ext cx="7463170" cy="410445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Учтите, что ослабленный организм не сможет больше себя регенерировать. Во избежание травм ходите медленно и осторожно, вытянув руки вперед— так вы избежите опасных препятствий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Знайте также, что во время бедствий, люди часто теряют голову. В вас могут стрелять. Таких опасных личностей необходимо сразу нейтрализовать, для чего лучше собраться большой толпой. Обычно они стреляют в голову, будьте осторожны.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Помните, что даже во время зомби-апокалипсиса ваша жизнь еще не закончена! Следуя этим советам, многие из вас могут жить, работать и развлекаться как раньше. </a:t>
            </a:r>
            <a:endParaRPr lang="en-US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Смотрите вперед с оптимизмом!</a:t>
            </a:r>
          </a:p>
          <a:p>
            <a:endParaRPr lang="ru-RU" dirty="0"/>
          </a:p>
        </p:txBody>
      </p:sp>
      <p:pic>
        <p:nvPicPr>
          <p:cNvPr id="5" name="Picture 2" descr="F:\exi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91250"/>
            <a:ext cx="1428750" cy="666750"/>
          </a:xfrm>
          <a:prstGeom prst="rect">
            <a:avLst/>
          </a:prstGeom>
          <a:noFill/>
        </p:spPr>
      </p:pic>
      <p:pic>
        <p:nvPicPr>
          <p:cNvPr id="5122" name="Picture 2" descr="C:\Users\Мохов\Desktop\0000000000\1111111\cabecera_holocausto_zombi_humor_nomashyp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 b="19401"/>
          <a:stretch/>
        </p:blipFill>
        <p:spPr bwMode="auto">
          <a:xfrm>
            <a:off x="1516796" y="5030175"/>
            <a:ext cx="5791508" cy="1653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0146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Century" pitchFamily="18" charset="0"/>
              </a:rPr>
              <a:t>Меню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hlinkClick r:id="rId2" action="ppaction://hlinksldjump"/>
              </a:rPr>
              <a:t>Понятие зомби-апокалипсис</a:t>
            </a:r>
            <a:endParaRPr lang="ru-RU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hlinkClick r:id="rId3" action="ppaction://hlinksldjump"/>
              </a:rPr>
              <a:t>История</a:t>
            </a:r>
            <a:endParaRPr lang="ru-RU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hlinkClick r:id="rId4" action="ppaction://hlinksldjump"/>
              </a:rPr>
              <a:t>Причины</a:t>
            </a:r>
            <a:endParaRPr lang="ru-RU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hlinkClick r:id="rId5" action="ppaction://hlinksldjump"/>
              </a:rPr>
              <a:t>Кто такой зомби?</a:t>
            </a:r>
            <a:endParaRPr lang="ru-RU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hlinkClick r:id="rId6" action="ppaction://hlinksldjump"/>
              </a:rPr>
              <a:t>Интересный факт</a:t>
            </a:r>
            <a:endParaRPr lang="ru-RU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hlinkClick r:id="rId7" action="ppaction://hlinksldjump"/>
              </a:rPr>
              <a:t>Как выжить?</a:t>
            </a:r>
            <a:endParaRPr lang="ru-RU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hlinkClick r:id="rId8" action="ppaction://hlinksldjump"/>
              </a:rPr>
              <a:t>Как 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hlinkClick r:id="rId8" action="ppaction://hlinksldjump"/>
              </a:rPr>
              <a:t>создать зомби-апокалипсис</a:t>
            </a:r>
            <a:endParaRPr lang="ru-RU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hlinkClick r:id="rId9" action="ppaction://hlinksldjump"/>
              </a:rPr>
              <a:t>Памятка людям</a:t>
            </a:r>
            <a:endParaRPr lang="ru-RU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hlinkClick r:id="rId10" action="ppaction://hlinksldjump"/>
              </a:rPr>
              <a:t>Памятка зомби</a:t>
            </a:r>
            <a:endParaRPr lang="ru-RU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hlinkClick r:id="rId11" action="ppaction://hlinksldjump"/>
              </a:rPr>
              <a:t>Заключение</a:t>
            </a:r>
            <a:endParaRPr lang="ru-RU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hlinkClick r:id="rId12" action="ppaction://hlinksldjump"/>
              </a:rPr>
              <a:t>Интернет ресурсы</a:t>
            </a:r>
            <a:endParaRPr lang="ru-RU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F:\exit.gif">
            <a:hlinkClick r:id="" action="ppaction://hlinkshowjump?jump=lastslide"/>
          </p:cNvPr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6191250"/>
            <a:ext cx="1428750" cy="666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Заключение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Как известно, не все живое что движется. Выйди на улицу и посмотри вокруг. Посмотри на всех этих людей, без остановки идущих куда-то… Ты думаешь, они подчиняются своей воле? Ты действительно думаешь, что среди них есть живые люди?</a:t>
            </a:r>
          </a:p>
          <a:p>
            <a:endParaRPr lang="ru-RU" dirty="0"/>
          </a:p>
        </p:txBody>
      </p:sp>
      <p:pic>
        <p:nvPicPr>
          <p:cNvPr id="4" name="Picture 2" descr="F:\exi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91250"/>
            <a:ext cx="1428750" cy="666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Интернет ресурсы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72390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  <a:hlinkClick r:id="rId2"/>
              </a:rPr>
              <a:t>ru.wikipedia.org/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hlinkClick r:id="rId2"/>
              </a:rPr>
              <a:t>зомби-апокалипсис</a:t>
            </a:r>
            <a:endParaRPr lang="ru-RU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indent="34290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  <a:hlinkClick r:id="rId3"/>
              </a:rPr>
              <a:t>Lurkmore.to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hlinkClick r:id="rId3"/>
              </a:rPr>
              <a:t>/зомби-апокалипсис</a:t>
            </a:r>
            <a:endParaRPr lang="ru-RU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indent="34290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  <a:hlinkClick r:id="rId4"/>
              </a:rPr>
              <a:t>Dnevniki.ru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hlinkClick r:id="rId4"/>
              </a:rPr>
              <a:t>/зомби-апокалипсис</a:t>
            </a:r>
            <a:endParaRPr lang="ru-RU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" name="Picture 2" descr="F:\exit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6191250"/>
            <a:ext cx="1428750" cy="666750"/>
          </a:xfrm>
          <a:prstGeom prst="rect">
            <a:avLst/>
          </a:prstGeom>
          <a:noFill/>
        </p:spPr>
      </p:pic>
      <p:pic>
        <p:nvPicPr>
          <p:cNvPr id="4099" name="Picture 3" descr="C:\Users\Мохов\Desktop\0000000000\1111111\tumblr_mvc8lf9gig1sf0xh9o1_50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51540"/>
            <a:ext cx="4762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охов\Desktop\0000000000\1111111\tumblr_mwdaqa7tqe1qb5xol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6" y="5628"/>
            <a:ext cx="9144000" cy="68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229600" cy="16561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>Спасибо 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</a:b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>за </a:t>
            </a:r>
            <a:b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</a:b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>внимание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>!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vyaznoy\Desktop\ \Zombies-Orange-600px.jpg"/>
          <p:cNvPicPr>
            <a:picLocks noChangeAspect="1" noChangeArrowheads="1"/>
          </p:cNvPicPr>
          <p:nvPr/>
        </p:nvPicPr>
        <p:blipFill>
          <a:blip r:embed="rId2" cstate="email">
            <a:lum bright="-20000" contrast="-20000"/>
          </a:blip>
          <a:srcRect/>
          <a:stretch>
            <a:fillRect/>
          </a:stretch>
        </p:blipFill>
        <p:spPr bwMode="auto">
          <a:xfrm>
            <a:off x="2267744" y="4141880"/>
            <a:ext cx="6876256" cy="271612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Понятие зомби-апокалипсис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58775" indent="-3175">
              <a:buNone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</a:rPr>
              <a:t>Зомби-апокалипсис — один из вариантов конца света, к которому, несмотря на его абсурдность, готовятся десятки тысяч людей во всём мире.</a:t>
            </a:r>
          </a:p>
          <a:p>
            <a:endParaRPr lang="ru-RU" sz="4400" dirty="0" smtClean="0"/>
          </a:p>
          <a:p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Picture 2" descr="F:\exit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191250"/>
            <a:ext cx="1428750" cy="666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ndex.jpeg"/>
          <p:cNvPicPr>
            <a:picLocks noChangeAspect="1" noChangeArrowheads="1"/>
          </p:cNvPicPr>
          <p:nvPr/>
        </p:nvPicPr>
        <p:blipFill>
          <a:blip r:embed="rId2" cstate="email">
            <a:lum bright="-40000" contrast="20000"/>
          </a:blip>
          <a:srcRect/>
          <a:stretch>
            <a:fillRect/>
          </a:stretch>
        </p:blipFill>
        <p:spPr bwMode="auto">
          <a:xfrm>
            <a:off x="5648113" y="1124744"/>
            <a:ext cx="3495888" cy="573325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История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940152" cy="4968551"/>
          </a:xfrm>
        </p:spPr>
        <p:txBody>
          <a:bodyPr>
            <a:normAutofit fontScale="77500" lnSpcReduction="20000"/>
          </a:bodyPr>
          <a:lstStyle/>
          <a:p>
            <a:pPr indent="12700">
              <a:lnSpc>
                <a:spcPct val="120000"/>
              </a:lnSpc>
              <a:buNone/>
            </a:pPr>
            <a:r>
              <a:rPr lang="ru-RU" sz="3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</a:rPr>
              <a:t>Корнями жанр уходит в глубину христианских представлений, где говорится, что последние дни земного мира будут сопровождаться воскрешением всех умерших и гибелью всех живых.</a:t>
            </a:r>
          </a:p>
          <a:p>
            <a:endParaRPr lang="ru-RU" dirty="0"/>
          </a:p>
        </p:txBody>
      </p:sp>
      <p:pic>
        <p:nvPicPr>
          <p:cNvPr id="6" name="Picture 2" descr="F:\exit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191250"/>
            <a:ext cx="1428750" cy="666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Причины: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indent="144000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hlinkClick r:id="rId2" action="ppaction://hlinksldjump"/>
              </a:rPr>
              <a:t>Корпорация </a:t>
            </a:r>
            <a:endParaRPr lang="ru-RU" sz="4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entury Gothic" pitchFamily="34" charset="0"/>
            </a:endParaRPr>
          </a:p>
          <a:p>
            <a:pPr indent="144000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hlinkClick r:id="rId3" action="ppaction://hlinksldjump"/>
              </a:rPr>
              <a:t>Создание </a:t>
            </a:r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hlinkClick r:id="rId3" action="ppaction://hlinksldjump"/>
              </a:rPr>
              <a:t>безумцем </a:t>
            </a:r>
            <a:endParaRPr lang="ru-RU" sz="4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entury Gothic" pitchFamily="34" charset="0"/>
            </a:endParaRPr>
          </a:p>
          <a:p>
            <a:pPr indent="144000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hlinkClick r:id="rId4" action="ppaction://hlinksldjump"/>
              </a:rPr>
              <a:t>Эволюция </a:t>
            </a:r>
            <a:endParaRPr lang="ru-RU" sz="4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entury Gothic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F:\exit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6191250"/>
            <a:ext cx="1428750" cy="666750"/>
          </a:xfrm>
          <a:prstGeom prst="rect">
            <a:avLst/>
          </a:prstGeom>
          <a:noFill/>
        </p:spPr>
      </p:pic>
      <p:pic>
        <p:nvPicPr>
          <p:cNvPr id="9218" name="Picture 2" descr="C:\Users\Мохов\Desktop\0000000000\1111111\77529376.jp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7374"/>
          <a:stretch/>
        </p:blipFill>
        <p:spPr bwMode="auto">
          <a:xfrm>
            <a:off x="714375" y="4005064"/>
            <a:ext cx="7670800" cy="2040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vyaznoy\Desktop\ \RE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3702474"/>
            <a:ext cx="3563888" cy="315552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Корпорация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820472" cy="4968552"/>
          </a:xfrm>
        </p:spPr>
        <p:txBody>
          <a:bodyPr>
            <a:normAutofit fontScale="85000" lnSpcReduction="20000"/>
          </a:bodyPr>
          <a:lstStyle/>
          <a:p>
            <a:pPr indent="12700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Некая зловещая корпорация, разрабатывая биологическое оружие, ставит эксперименты с вирусами и разрабатывает тот самый вирус. Внезапно происходит утечка — скажем, гринписовцы выпускают из клетки заражённую макаку, она кусает их, они кусают ещё уйму народу и т. д. </a:t>
            </a:r>
          </a:p>
          <a:p>
            <a:pPr indent="12700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В результате в кратчайшие </a:t>
            </a:r>
          </a:p>
          <a:p>
            <a:pPr indent="12700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сроки лаборатория город,</a:t>
            </a:r>
          </a:p>
          <a:p>
            <a:pPr indent="12700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страна, мир заполняется </a:t>
            </a:r>
          </a:p>
          <a:p>
            <a:pPr indent="12700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ордой мертвецов.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F:\exit.gif">
            <a:hlinkClick r:id="rId3" action="ppaction://hlinksldjump" tooltip="Выход в &quot;причины&quot;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191250"/>
            <a:ext cx="1428750" cy="666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5184576"/>
          </a:xfrm>
        </p:spPr>
        <p:txBody>
          <a:bodyPr>
            <a:normAutofit lnSpcReduction="10000"/>
          </a:bodyPr>
          <a:lstStyle/>
          <a:p>
            <a:pPr indent="12700"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Псих при помощи набора «юный химик» создает какую-то зеленую жидкость, отправляется на кладбище и начинает раскапывая могилы, втыкать ее через шприц мертвецам в затылок, от чего тех торкает, и они отправляются бродить </a:t>
            </a:r>
          </a:p>
          <a:p>
            <a:pPr indent="12700"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по кладбищу, порабощая человечество.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ct val="110000"/>
              </a:lnSpc>
            </a:pPr>
            <a:r>
              <a:rPr lang="ru-RU" b="1" dirty="0" smtClean="0"/>
              <a:t>,</a:t>
            </a:r>
            <a:endParaRPr lang="ru-RU" dirty="0"/>
          </a:p>
        </p:txBody>
      </p:sp>
      <p:pic>
        <p:nvPicPr>
          <p:cNvPr id="3074" name="Picture 2" descr="C:\Users\Svyaznoy\Desktop\ \the-shining18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84168" y="3702040"/>
            <a:ext cx="2764829" cy="315596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Создание безумцем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5" name="Picture 2" descr="F:\exit.gif">
            <a:hlinkClick r:id="rId3" action="ppaction://hlinksldjump" tooltip="Выход в &quot;причины&quot;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191250"/>
            <a:ext cx="1428750" cy="666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Эволюция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579296" cy="5001419"/>
          </a:xfrm>
        </p:spPr>
        <p:txBody>
          <a:bodyPr>
            <a:normAutofit/>
          </a:bodyPr>
          <a:lstStyle/>
          <a:p>
            <a:pPr indent="12700">
              <a:lnSpc>
                <a:spcPct val="110000"/>
              </a:lnSpc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Банальная эволюция отдельных представителей флоры и фауны, в частности паразитов, способных забираться в человеческую тушку и брать контроль над мозгом, ну или хотя бы размножаться с помощью человека. </a:t>
            </a:r>
          </a:p>
          <a:p>
            <a:pPr indent="12700">
              <a:lnSpc>
                <a:spcPct val="110000"/>
              </a:lnSpc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Таким образом, происходит </a:t>
            </a:r>
          </a:p>
          <a:p>
            <a:pPr indent="12700">
              <a:lnSpc>
                <a:spcPct val="110000"/>
              </a:lnSpc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коллапс всего человечества </a:t>
            </a:r>
          </a:p>
          <a:p>
            <a:pPr indent="12700">
              <a:lnSpc>
                <a:spcPct val="110000"/>
              </a:lnSpc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с помощью паразитов.</a:t>
            </a:r>
            <a:endParaRPr lang="ru-RU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F:\exit.gif">
            <a:hlinkClick r:id="rId2" action="ppaction://hlinksldjump" tooltip="Выход в &quot;причины&quot;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91250"/>
            <a:ext cx="1428750" cy="666750"/>
          </a:xfrm>
          <a:prstGeom prst="rect">
            <a:avLst/>
          </a:prstGeom>
          <a:noFill/>
        </p:spPr>
      </p:pic>
      <p:sp>
        <p:nvSpPr>
          <p:cNvPr id="15362" name="AutoShape 2" descr="data:image/jpeg;base64,/9j/4AAQSkZJRgABAQAAAQABAAD/2wCEAAkGBxQTEhUUExIWFhUXGB0YGBgXGBgXHBcYGBcXFxcYHBgcHCggGBwlHBgYITEhJSkrLi4uFx8zODMsNygtLisBCgoKDg0OGhAQGywkICQvLCw0LCwsLCwsLCwsLCwsLCwsLCwsLCwsLCwsLCwsLCwsLCwsLCwsLCwsLCwsLCwsLP/AABEIAKgBLAMBIgACEQEDEQH/xAAcAAACAwEBAQEAAAAAAAAAAAAABQMEBgcCAQj/xABGEAABAwIEAwUEBwYFAgYDAAABAAIRAyEEBRIxQVFhBhMicYEyQpGhB5KxwdHS4RQVUmJy8BYjY6Ky4vEzQ3OCk8IXJFT/xAAaAQACAwEBAAAAAAAAAAAAAAAAAwECBAUG/8QAMBEAAgIBAwIDBwQCAwAAAAAAAAECEQMEEiExQRMiURQyYXGBsdEFI0Kh4fBSkcH/2gAMAwEAAhEDEQA/AOGoQhAAhC+wgD4hfYXxAAhfYRCAPiEIQAIQhAAhCEACEIQAIQhAAhCEACF9hEIA+IX1fEACEL7CAPiF9hCAPiF9XxAAhCEACEIQAIQhAAhCEAMcLhWE3n4pk3LaEH25j+L9FUoUzMLW9nuydauQSNLeZ+4JLkzYoR7oz2DyAPMAOPl/2Tt3YVjWanucOk/oum5R2bp0mwwSeJKvYjs+HC6iTyVwaMOPT3+4cJrZEwG2ojz/AEUYymmSANUnr+i7s3sZScPZHwXvB9g8Mx2vu5d1kx5BRB5a5LZoaRSvH0OK0+zdLjr9D+ivYfsXTf7Lan1v+ldzZ2dpATpHwVqjk9PgFTw87fvGpaj9PjHjFfzf+Ti2D+jVr921B/7v+lX2/RVRtJqfWH5V2hlBrbBq9Poh3BMWOa6yMk9Rgb8uJJfU4836JcPG9X6w/Kvg+iah/qx/UPyrr72tYJMBVf3nRaDqeFen3Zmbxv8Aicrd9FeG5Vvrj8qrUPo2wuqHtr+jx+VdDzbtrRpNhjRUqHYcB1KRZXUqYqp3lSoTezW2DfJuyRl1Ch3tmrBoHkg8jVR9fwJan0b5aBf9o9Hg/wD0SnE9kMtb7uJIHHVb46IXY8NlXhgbczdLsf2LD5LH6XniCWqntOR9IioafA3Up19Dkzuy2WkS3v5/rH5FncwySg0kMbU8y7/pXTadGk1xp1mw8GNYMtcevJMT2cpVgWgAPA25jmOYV4ahTdJ8+hbPo5YPeXHqcQ/dDeTvj+imp5VS94P+P6Lp9TstoJBC8P7Mjkr72UWKHoYKjkOHPF/1h+CtM7KYc/x/WH4LWP7J8rKI9m6g9lxVXKXqMjjxd4md/wAHYc7F/wBYfgom9kqEwdf1h+C0rsDXZuJVSvi9J8TCFXxJ+o6GHC/4oRv7K0Adqn1h+C9/4Uw5FhU+sPwWibXY668ms2YlR4k/UdHT4H/FCBvZChx1/WH4Kf8Awfhf9T6w/KmlV91IyeKjxJ+oz2LC/wCKFY7GYX/U+sPyp7l/0bYFzdTzW9Hj8qv5BgzWqtHAbrrGGyymxgBATcUpS7nP1uPFipJcnI8P9GGXu/8A6Prj8imq/RNgQJAxH1x+RdWeyk24hJs0zSBDRKmeRxXLMcMe58I5mfo4y8GHd/8A/IPyr7hvouwlQ+Dvo6vH5VtBTDrndTYLH926AEjHncnTZfJh2roZb/8ADmEjet9cflUVX6JcC0XdW+u38q6fSxuoSqFSgah1A7LU2105EUu5zVn0Y4GYJrfXH5Vlu2vZDD4Wu2nS7zSaYd4nAmS544AWsF3b9iG65Z9KgjFs/wDRb/zqK8FJLzFJNXwT/R/luGqh7nNBqh033i1wuiUsG0R0XCuyebGlVBaYMW+Isuu9ne1DK7u6dapE+cb+UKsJJcM1ZoT9+PT7GhpYYclbZREpTi+0NCl7TxPIJee29P3abim2kZXJs1zGL02mslT7YE/+VZMsP2mYRdhCNyItj0MsqeOzBlIGTdJcwz6qRFOmfNZjE1arz45lVcl2JTYxzftLVdOi3JJaOfYke+VYp4IndWsNlhcbNJS22M3cUVn5jVq2c8hJs1wz6Y1OMzZt9zyW4o9mnadVo49BxXNc1z3vqpc0eBh00hyBglxPEmJt0S5ukaNNheSXwHeV4BsRYvcLuN9PQApjhMQcAyHgHUfC9uzuMEcD52SShnTYAAvF46cVLnmYNdhA5su8QDjEaDO548FiXMmzvxc/cn7rOlZN2hFRgdNv0+SYVcwZHCQuI5X2l7oFoNim+E7WOe7S1rnvcYa0S4n05dUzxpNVRzM+jqbcOhsM5o06oIcN/IH4rL08e6g7unv2vRqcWke6enBS4nMq7BNTDvHkWHysHEhIcwrmqDqLW8g4GQepMQs7i7s3aVvbsnzH7fI6Vl+MZiqbXwA+PEOos4jpKmdgwsL2FzAtc6kT4vbaTfhDxPEbLoNHEBwn5Lbjna56mHUYliyNR6EAwoXh2FHJWXPChdWCu2hBTq4UckqzDLGOBkBOKtZUq+ICo6GxM+MsZG2yWYvCta6Q1N6uIuQEuxDpCXZux4+bFeIedQEKes6wjdUsZXAIk7KTD45pO6EnI1zlDGk2dG7CUWU2anEajsthjHFzLFcaweb1GmW3AXSezOcirTEm60wprYef1cZOfiEDdZMQTC+V6Txu2FqQGtEmEnzjNKemxEys2TBGCuUisMspOkjMYrEFrhPOFpcFgGlgfuk2Iw7al5CdZBV0t0lwIVcEVu6cF817S5WoMLbQquWusRyKmZUYS4lwEb3SfP8AO6dBuphv0W61HzvgzQxTyS2RVtjysuRfSyP/ANxn/oN/51FuMJ2gFRgJ9rdc8+k7Hh+KYf8ARaP99RMU0+hTJpsmP3kc4wdXS8GeI+HFa3KM08Wtph5aWg9CRP2BZvE0g4ktGnpwTLsxlRqVZcfCyHR/EQbeQSWu5tjKo0+hrsPh5MuMnqmVKqxrtM3/ABX2hQSPFvArPc8eFpcTG/hAb9pV0c9ujUYZwdMcE9yihqWAybMKjHMYB3lOoNbX8dPI+S6bkDA5gtdBW7L9KlpHCFB3jHkhzZ9Fdr0gBGy+U6tOi1ziRCryWSsgw+UsmfdHNK8z7V0qDtFJgeePJV8fn5rO7ph0U58TuJ8lSx2UUWOBpv1filzm68n/AGdnRfp8FJPUXz0X5HTO180iHUw3U0gxwkESvz/mdZzHlgOxi3MErpWd4lrGwTaw+Nh5LLZVkbqlTEVdOHraqbwGueQGPeNLHkFsEtg2PnKiEtzqTHa7Bi06TxKm+3wM1hMxcx06pPXonzu0s0nskN1tDXQ2eO4E+Y9SmWadjD3WJdTZUplpo0KDA6kdTbGtUqlu4kEgiCbTPBN2vyFmHqPFJrxQaGlrqkA1JFNjiyPaBc4kDkHckx4ovlHMjqJRdiKtiHAwREcExyrOO7NpBO55+qgrVzXpgQ0vbs7Z0D3eohKQ/SdjPOVXYpKmO8eV2dNy3tIxzT3kOB4cxb9VFm+JpEjSPCeAN2/zN+8bFYBmJiJhMcLj7zvpE3/DikvBXKL49TOMuOnoP8BjTReHNc46TfUAJttaOfFdFyjNhVaHU9/4Tz4tPrBHquffs/eU5LtL2ibwZG/w3sFUyTOnYeqNQIafaG1uccFSvQ1NrJ16nVGZ5TdadLgYLXbg8lHXzIDjJVA9zUc2tINvEP4gNj0MWVXMc3sWYemATbWdm+R5o3SGx0+J1JX8vR/Mnfm/i0kRy4qLE4xZvuXsu8zfefuUmIe4ze0TPIIsb7Kk7Sos4nHBhJJSLG5m9xhgJnkCVI1h0yGy6RBPVFXGV2wCR6CNPmp47jljfRcf2LjRqm5a71EKejg6k+yfSF7xWJqDdjn8d/sC8YLOBN6fwV/FdcIW9JBS80+TSdn8M+YjzBTmjW7qqQDpCoZDngh2kAnl736qLEHvSXEeL4Kry8IZHRKcvgaLM+0JDfbWfx1d9UA6oC8aGFup2w4qKg4yQwF3JZ8lzds3YdLhxqqT+hIzE1gLPMBQOzmu02efVfdFUGCxwnhCtNwb3CNBvzEJSvsa/BwRXuxp/IpOzutBGuJ5KnUxRJ8RJ809wvZ6A41XtAiyW4bJS47kidwOHmU7bJ9RSy6aDe2uCfIsWATaSFnO3OM1Yhpj/wAsD/c9aym2nhzLRqdsZjfgsN2vxeqsDAHgHD+Zy04FJPqea/VpeI98ehHQwhe4NaJmy6Bk2TtptsPERdIsPWGGry5vhd025pxi8RXEVGGaZ2LRbyPVOUlfJjzYpypR6DmnhYkzwmOUBZF1EVC9jwQXyweYBqE+V05rZbiO7NVjoLuBMRKp0ak6S8MD3N1m5sKsMgHmmrk52eGzi0yXspgC0Umfw0x/uJcfuXQsO5tNgOoAb34rPZG5lMvd7okDybDR/wASleOxT3vkm14HKFSTovpNO8rb6I0HaDtLSpOBPiPBs7DqkOLzZ9YSTAOwWfZgX1q73DU5jT5yRumWKZpEk7cBwWfJNs9HoNJjjz3HtCkw0xpfcbiOKr4msGiSq9CtppgmxKW4rF6nQXAeqo3wdPHCnV2L+0FWaVQuuAAfgRySTKK+GuXnSSCIbqlt4EwRqtwlPWVwQ4ETNr7Qslm2WaHS27XbdDxBKtja6M5/6ngnKskeV0GOa4qi9o7t9Rrg2HS9zpjj4iYm4gQEvdUEeJ7nMNiwnfqeXA25Ja88Dv6qSkJkFPo4LbTs+YjCupXpElsTeDYn5gc1FUpOILzpiRcEbnobqxSrFp0zceyd/SNiOimGLa4R3Lb2LgDfoQDEeisn6kNK/LwKmho3/vzVjCPAmR6+S+0t9Do5cCB/fRRNFyP7shlo2hphMweAABPKeB/v7F5xVEgatxzkGTztwniVBgsI6o6ALfxOJaG8SZkT81sMPXw1BpaGiq4e85sjrAO4Nt0uVRGY8jsq9lM2eHd0RYNLpOzQIJJPBv4ptnGfU6MFgDmPktjhzaTzH2LNZnnmsua1rW6hpLoExubi/L4Kjg2Gq19ObbjkHDY9OU9Upx7s6uLJxUeWOm5uarg11IljvdAOo8r8lbw3gqBr4Y18f5ZNwJG54JVleHxeHp9/+zudTnSXT7EGD/SLi5tdVs4z5tYnVSh4ENIPxnnZX8NdhT1MusvwabOcQahaKJEbAyLc458pSrEYZ7HlhBBFiJngqOW4p9VzWUmS7YAcOpWwqdlobNTEuZUNySzwjzm8JGRNvng6WDNjhHjko0O6aGOc8S2+mDvPz5pHisKW1KhFRri5xLYHtTe3LdMcb2KxYGoVqT28HAnT8Yt6qfJcO/D6hiGFpPsujUDbg4WQ/JG0QsntE0qa9BFWrGi8amuY8XggiQeq0GBzYvg03lr9nbQ4cbHZx5jde8S/vp1iRFjGyVfu4s8TQZb7LhFxMQR6Kkcil06mjJpsmJ3KnH4GhxwH/iU9nQHUy0jSf4mmVcp1CAHAHqRaF5yqtraNV+ciPP1VrGMNNsC/LyQpX1QvNJYfdd/g+OxLgB4g35/qpcFjHvmAXRxOyT1c0ZAa2nJvc3gDovAxDwN4G+kWmY+O6YQ6lG6HWNxJAghpPPf4Kg2s5ty43+Crd4fevHVeKrCb8PPgpKRUV2KuLrOcd7H58lk+0gPeNkH2B/yct3QwHPdZ7ttljm1mb3pA7fzvH3JuJcnP/UmvC+pazImrR1e+y56gWMc7XWr7CZw3uu7kFoBIna91hshxhD2g7ceoNirOVP7qu6kODoH9Lrj8FLVcmST8Wo9mdHxWY68PUcCDoJsN7NMW84WazCnUFWmz/L0MbTkRLnFoB0yNhqVDKcSP2lzHGA77RZbrGfslFgIBe8gRJJ35psclrky6rQSjkWzuKcuq6GgWktGoSNyS5w+JVSvhA+QXgD+XgoO+DiRAAHJLMwzQNcQ0i1ikynZ1dLonhhT6jzC5l+z0DSpwBcF53PM+aU4rMWFlgZ4TafNIX5hP8x5nh5BVn4nmluR0MGFR56DepmLjxA8lWaZM8eZVGlULiABJNgOqf5dlVtVU6eXX+n8Us17ldLllVrbbE/JV6jdRIuehBAI8ymtd5bZoDR8SVE5/LfiTxSXlrobFpXJeZlD/AAzTqMJ1Q8cB8rHe3JZQ03MJa4HwmCeV/kt09p0OgEk7ad9VtIHqV8/w1RoU3nEB1fEVASWsJ0snm4buC14cj2XI89+o6SHjqGJcmEp1QDO6H1BG3zUmMwpouhwOk+zO8dRzVGoJNtvVaVzyjhzjtlTXKPbXEuJ5qSk8N3ixkev/AGUWqOAA6XleatQE81NFHIt1ccTzUNWu47n4KAOXolG1Bu4BrzO6s4PGupu1NsqS9ShxTGY8sou0zZ4LP2OA1ghuo6qYd7QcCAb+EjVp8McFmKuBfUrOYxhDi4+G9hP2Lxh6RIDmyDMDqREgHmLfFaDLc2LXDvHaCRAqtEuZO4c332zw3HBKS2dDbkyPURW7t6dxnkr24QhtIaqg9t3Xj6LV4suxYbUqPbSaJElxJM8I4rGVsFWY4NA1lzS8FpkVG/xMd746e0OIVvC1dLdTneLr7vkOaS7XUdGpVsdUaOlSqUG62Omk07m2ocQRxCpY7M6b6LjpgF7YAOxLmhx/p036XXnIsx1NqsqOIpuY5jXG+kk+0AquLr0S5tClLmuMcJM7/il0bsfl5v42MMPhP2ZhqPpGowxAJ0iHWa4O43ICXsDzVDHNEBoHguHDnI9R6Jxm79VXC4Ugt0gNqtB8MbtII3B3hNsLg20m0wdOptMMBAAlzSSZ6n7lKx0Py6u0vV/bt8DzlOXNpU5cd+J6nf7kh7XZhEBpgkgfFXc4zgFpPst5H3Sdx5SJWJY52Mrxy+7n580Jbmc6cuiZaqANbYG5jmIbEkO247DmrdJrnGXcLeZ/s/JDwQ4tAs2wE2gmCANgfC0zvformGAPAC1z6Dbmrm9Oo0Saby72Z25oqkmIabbBFPfe3Xj/AHK13ZjCCs6Szwi5PXghLcwyZI4obmLcnwVa1XuS8DZu0lZ/6Sy52Jpl4LHdy2WgyB46i6XmFCsXWqNo0gBJG8cfJct+kXHsOJYGEvApAajxOuoT9q140lwec1mbxlu4+luvn2FGDpgOBUWa1C3EtcNyI9RDh9ivYZgKTdpXQ9p6j5KlWTupJ+gzxjz39Jw9+D8YkLaZhjWsoNkAOE3HHzWMyyn3j8Od9DSfuHzTnNfFUYwHbxO/BIapnYg97T+pcptAZq133KxFamdZJMiTvxWpzrFDR4Rf5FZnFPk2MqGak76lV1YCwQOnzUmgeqt4HAuquMQGtuSeAKi0G2TY07LYIOcXPFhcnkwfe42HqnuNxoc6dgLAcAOAVcVQymGCzePNx5npyCW1q0lZ8uXsjp6PS7fNLqe69WSp8mZNVoL4a86T4dViCZ8rKgFap0aktYwgPuQSCSOkcTYqmJNy4G6ycI4/O6NaxlN1UkUmFrQJgAAFuxEkEmLpfisaHEusANoIsPhY+YlZ7Adoyxp8Rm+1id58kqzLMw4ams0ybgOc4ed7SVo2Ns8488eWxP2iqudVcXmQdjy5BJXeav4rFF5v53VFzOK3xVKjh5XcmzzCC5fHE7KOVehDlRK1y+h6gle2oohSJA6V6YyfIKMFemOUFkOMBQMDT4evF+23C3xMqTN26NLh7JFweB4g/aqlLFDi2T1mF6xVYFh9DHIpDT3HRxTSxNdxnkmfCk3u6rO+wxMmmTBY7+Ok73H9eK1uZZfTqUv2tlU4igIBqxFSmR7ldg2P88Qft57kddrKjXmLcxPTZanLH1WYnvcuD2hwhzXiWvBs5rm7OYeXVTKujJxRm/3IJfL1LdOkHkd9qpU4ERYunbyFimuX4EVazWUGtYxpDtUQ53STzCt4vLm1dL6ksAcAaU6hTePDDDvosYBuJi4iLVGqQ6KDPYgg/wAov9kj0SLUOEa1+7zz/wCIsYmuzvjIOt0NB46gLH1gKSsPA59Ux7rhwBHsu/vmlmOqCk1z3GXPh7TydIPoFh+0faZ9ZxvG1hsY/v5KOZstKcccfl/vB97TZkaj9LOfDjIhPez2WDDUHPI/zC0+nBJexOVur1A93stvfiVq8fV7yp3bNh7R+5MXkVIMWPxHuff7ChtE+1xJn5nb71dpNm0C1vgpcwaGNAjooMMRouUrk6Xlrgs4ZzWngeh2W4yftLT0Br4ZyLR8iAufUQHHc78U9w+DptbPfAu4N4+vJXg2jJq8WKcakbDOMVTFIPq3YdxwM9OK4Z22xoqYgOFhoEAWganRZa/OnVHnS55htgBcAeawfaShFVo/kH2uT4y3SOPl03hYXzfI5w1aGpB2gq6nR1HzVqjXJPy8ypa2UEHvKtnGAxnGf4iOAAVunIhJy8qGuCqGjSDmt1OI0jpG5+Kmy3GtbL6lqrrFp3hSYN0NDZDmi5A3BVnM6zWA+EOB2J4WSDs46SpdhHmFUwJ4mR0G3wO6WulWqzibnc8Ao6tKCqM2RbrkiYFPSquaZa6D0UDnL6HbKtDYulwOsLjDUbDjD732B5BfJS6kbggkQTt5K2yqTLQ4W+MfeUqeHdyjVh1qxqp2XcNTuLQJ39VLnx0yGOgEbxyEk6uJ3HokmGrkFzS8wb3BifuXztDiKndhwcfF4R0EbRwsm4sTizn67Xxyx4Qk4VHBwgESP6uIXx9bVHQbeWyWlxFl7D9ls2nm/Fvhlit5Ks4mV67z+yvOpSijPBcgKZhbPiBI/lIB6XIK86QpK0faVNvEHpHNMKGWUywOLvE50BsgQP4nE7CZVXC0Wk+J+kcwNXykJ1lmEpOa91SrTiPCDUdSqW2Md29rp5T6qGxsccX1JsJ2L1lo74EGXOczxMYwA31W1Em0AcDyVnLuwJqGmHVtHeE3MQGt3cfuTPLcuY+mz/NLXWaWtqUXAneTtpgcXX4LSMoUiX95iLtHAtlxiYFzPmlyyNDfBgZqj9HdEhjjiXQ6poEadgbuI4D9E6d2Jy9muXPe1jYBLvafx24bfNNqeGwoNP8AzdIPtX5+m5K9uOBBd4wWiIuTJ43SHkk+45Y8aE+HyjA0X09NEEaDrHHVAI3/ALumOHdU7un3VLSW3JjcaiPuUxz7A0y2GgkyX/EfHYKjmnb2k3UGQAR9irKW7uNjKMeiLtPJLvNeoA+dW+9gVSzbtOzDhwpAAhpBn1mPisLmfaqpVee71OPCJJgfck7qrxWIxDHXkEEGQYgECb3TI4pP4IVk1MbpcljMs6dVfoDrOOm/CStCzsmTScT3TXNtrkljxI8RB9h1zcGDyVTsvl1WnTe9+DDmSCXkua8Dk2LHnDgmeaYwV+7w+DFQk3deC0/wiDEczstEYxgqRilLJkmrLjcwaxowuCZJIg1I3PNvOefRPMDlXdANcB3ly4tM8Vl3H93OpOBa+qWPFTSZDHEt7u/OxutLkh1UHVDYuJdMkm9zc+aXSb5Oqsu2Hl6ff/Aszghz489vkl7TwBMcuP8AclesfWDqp08iDF7EAg23tK9ChpF+M78uHrP2pLR0ccvKmyEkhTYbEuuJ/FVqpPAyB8f+6gp1tJQolJZLGWGoPc7V7vEk29Vmu3WJpPxDSwugUmgkAAEgukhPMRi3aSP1nisdn1WagI4tHDqU/H6HL17uNmg/aaGEEtOurzPD+kcPNK2ZhUqVA7d5MgcuQSjEUXSZv1Woo4ZrmsJ9qxAFj5okVwRtuuBhl2ZEuIqMDZEW2niD5qnjcWDU0A+Fg+ey9Y0OoMd45LthxB5ykrKpbJkSfvVDX34L1StpqtMSN0Yl+qoSSFVpO2JIHEeS+OcTJ3VWaIz7kgAK9d2OagplT9VFDd6PTDC+4ak41AW2JMAnYdVWrvEjhwKG4yddJtPW50BpDiNotA3HnCtGJl1GalRexjiTpDi4SA58DSSN9JaLjqvOLcx8NqVQwXOoAu9CB8FfxebMa11KlpZAGondw4tDkifS0w9zQ2kTablxiY5pqjRzpTclyxdi6dK5a50+UBUqA8QkgDe/GEyzao1rgKYIaWh2k7gkX3VR7tTRMeGw9eCYjJNW7RHjcQ17pawM6Ayq8qV1G0yOMjiI5qNpsrC3dnnUjvEQvLggq20SCqpGYiFWX0FFErI0XWY0jip25u8cT8UsX2VRwiy6zS9Rm/OqhESVC7NH7SVS3X2m2XAI8OPoDyTfRl9orPGqCBtJtPQc17q5NibaqT/EJFvWPNOHY4NDKWgnQdg4v1TuQIt4TwWuzftThqFMUqVM1ACC0ugQeR5keSmDi+1FtRjnBqnYjyTsTWpv1vexjdPiJOmxuYvcxwVfKMHQe/EVnveBScC02NySBpn2iTsNgE3y1v7SBUxFdzRwAkCD5RJTB2UYGg1znS1gE6qhJLnXjRSPtnqbBSxWNO/j8CHDZ7UrUjh6FEhpP+Y9xFxzLuAsleOzSlg2GhhHh9R3/i1wBAPFlMcuqT5pnheBSog06X8I9p55uIj4Jr2a7FvqzVxAdTpNEwfDIPN3uhUts3KEcativL6Xe1HFznOpmNTiCSDO3nv8VssxzV9Vow2GZpYLahxDY2PAcyeXJesyxNEU2hv+XhmCG+6X/wA3NxIFllM07Rl7RSoN7qmD7pIc87SSOfJUl6I041dOS+g7bXpUAzxB1WQTBBE8RM33hfKlYvkk7ydjABvtwHVKez+UkkvqggNNgbEkG45g+a0eJwOhsgWuQDYkSYAM7xz5OEqqjwaHk9WKJ+McxcH7vwUT6oF7epUeLxLeBtwm1vJRGp/c/OEUVlko8vxZvBWdzl8vH9P3lN64E29fNJM2s+J4D7SmQXJg1c7gRDMObZ9VcGfEEODIIiIda3SElQm7EYFqMi7jzGdoTUF2Rv7x4+ipnMv5fn+iXoRsiWWqyrv/AEhm7Np9z5/ovrM4IEaPn+iVoUeHH0LLW51/L+l+Bt++f9P/AHfovj84J9z5/olSEeHH0J9uz/8AL+l+Bj+87yWT6qx+/dopNb/TYn1hJkI8OJX2vN6/0vwMKuYgz4N/5p+5S/vcHRrp6g3hqieXBKkKdqFvNN9WXcbmDqry925+XIeSgFfooUKaRXxJEpqr42rHBRoRRG9kwrdF9bVE3bI5THzUCEUTvkSuqCTay+a+ijQiiN7Pevovof0UaEUG5k7aw5IbXgzCgQikW8WRr+yfbJmCl37G2rUOz3PILRyA0mFewHbzDU6hq/utj6hJJLqxNz00WWCQpoq5ybts6dj/AKX3vY5jMDRpyN9RdHUS1YbMc8qV3l9UlzjxLvkBwHRKkKGk+paGWUPdZpuzvaShhna3YMVnjYuqkAf+0N+9PcZ9KlSpT7t2HaW8A58j1AYNXqueIRSqiHkk3bY2zHPqld+uoZPnAA5AbAL3gM4p0w7VQFRxHhJeQG9dMXPqkyFGyI32rL6/Y1uX9tSxz3voio90XLyBYQJbF7QN+Co5r2pqV36ntA6Da/TgkCEbEHtWW7v7DFmaERb59IU1POyPc+f6JQhGxEPU5X1f2G1TOZ9z/d+io18RqMkdN5VdCmkLlklLqwQhCkoCE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155575" y="-1233488"/>
            <a:ext cx="457200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data:image/jpeg;base64,/9j/4AAQSkZJRgABAQAAAQABAAD/2wCEAAkGBxQTEhUUExIWFhUXGB0YGBgXGBgXHBcYGBcXFxcYHBgcHCggGBwlHBgYITEhJSkrLi4uFx8zODMsNygtLisBCgoKDg0OGhAQGywkICQvLCw0LCwsLCwsLCwsLCwsLCwsLCwsLCwsLCwsLCwsLCwsLCwsLCwsLCwsLCwsLCwsLP/AABEIAKgBLAMBIgACEQEDEQH/xAAcAAACAwEBAQEAAAAAAAAAAAAABQMEBgcCAQj/xABGEAABAwIEAwUEBwYFAgYDAAABAAIRAyEEBRIxQVFhBhMicYEyQpGhB5KxwdHS4RQVUmJy8BYjY6Ky4vEzQ3OCk8IXJFT/xAAaAQACAwEBAAAAAAAAAAAAAAAAAwECBAUG/8QAMBEAAgIBAwIDBwQCAwAAAAAAAAECEQMEEiExQRMiURQyYXGBsdEFI0Kh4fBSkcH/2gAMAwEAAhEDEQA/AOGoQhAAhC+wgD4hfYXxAAhfYRCAPiEIQAIQhAAhCEACEIQAIQhAAhCEACF9hEIA+IX1fEACEL7CAPiF9hCAPiF9XxAAhCEACEIQAIQhAAhCEAMcLhWE3n4pk3LaEH25j+L9FUoUzMLW9nuydauQSNLeZ+4JLkzYoR7oz2DyAPMAOPl/2Tt3YVjWanucOk/oum5R2bp0mwwSeJKvYjs+HC6iTyVwaMOPT3+4cJrZEwG2ojz/AEUYymmSANUnr+i7s3sZScPZHwXvB9g8Mx2vu5d1kx5BRB5a5LZoaRSvH0OK0+zdLjr9D+ivYfsXTf7Lan1v+ldzZ2dpATpHwVqjk9PgFTw87fvGpaj9PjHjFfzf+Ti2D+jVr921B/7v+lX2/RVRtJqfWH5V2hlBrbBq9Poh3BMWOa6yMk9Rgb8uJJfU4836JcPG9X6w/Kvg+iah/qx/UPyrr72tYJMBVf3nRaDqeFen3Zmbxv8Aicrd9FeG5Vvrj8qrUPo2wuqHtr+jx+VdDzbtrRpNhjRUqHYcB1KRZXUqYqp3lSoTezW2DfJuyRl1Ch3tmrBoHkg8jVR9fwJan0b5aBf9o9Hg/wD0SnE9kMtb7uJIHHVb46IXY8NlXhgbczdLsf2LD5LH6XniCWqntOR9IioafA3Up19Dkzuy2WkS3v5/rH5FncwySg0kMbU8y7/pXTadGk1xp1mw8GNYMtcevJMT2cpVgWgAPA25jmOYV4ahTdJ8+hbPo5YPeXHqcQ/dDeTvj+imp5VS94P+P6Lp9TstoJBC8P7Mjkr72UWKHoYKjkOHPF/1h+CtM7KYc/x/WH4LWP7J8rKI9m6g9lxVXKXqMjjxd4md/wAHYc7F/wBYfgom9kqEwdf1h+C0rsDXZuJVSvi9J8TCFXxJ+o6GHC/4oRv7K0Adqn1h+C9/4Uw5FhU+sPwWibXY668ms2YlR4k/UdHT4H/FCBvZChx1/WH4Kf8Awfhf9T6w/KmlV91IyeKjxJ+oz2LC/wCKFY7GYX/U+sPyp7l/0bYFzdTzW9Hj8qv5BgzWqtHAbrrGGyymxgBATcUpS7nP1uPFipJcnI8P9GGXu/8A6Prj8imq/RNgQJAxH1x+RdWeyk24hJs0zSBDRKmeRxXLMcMe58I5mfo4y8GHd/8A/IPyr7hvouwlQ+Dvo6vH5VtBTDrndTYLH926AEjHncnTZfJh2roZb/8ADmEjet9cflUVX6JcC0XdW+u38q6fSxuoSqFSgah1A7LU2105EUu5zVn0Y4GYJrfXH5Vlu2vZDD4Wu2nS7zSaYd4nAmS544AWsF3b9iG65Z9KgjFs/wDRb/zqK8FJLzFJNXwT/R/luGqh7nNBqh033i1wuiUsG0R0XCuyebGlVBaYMW+Isuu9ne1DK7u6dapE+cb+UKsJJcM1ZoT9+PT7GhpYYclbZREpTi+0NCl7TxPIJee29P3abim2kZXJs1zGL02mslT7YE/+VZMsP2mYRdhCNyItj0MsqeOzBlIGTdJcwz6qRFOmfNZjE1arz45lVcl2JTYxzftLVdOi3JJaOfYke+VYp4IndWsNlhcbNJS22M3cUVn5jVq2c8hJs1wz6Y1OMzZt9zyW4o9mnadVo49BxXNc1z3vqpc0eBh00hyBglxPEmJt0S5ukaNNheSXwHeV4BsRYvcLuN9PQApjhMQcAyHgHUfC9uzuMEcD52SShnTYAAvF46cVLnmYNdhA5su8QDjEaDO548FiXMmzvxc/cn7rOlZN2hFRgdNv0+SYVcwZHCQuI5X2l7oFoNim+E7WOe7S1rnvcYa0S4n05dUzxpNVRzM+jqbcOhsM5o06oIcN/IH4rL08e6g7unv2vRqcWke6enBS4nMq7BNTDvHkWHysHEhIcwrmqDqLW8g4GQepMQs7i7s3aVvbsnzH7fI6Vl+MZiqbXwA+PEOos4jpKmdgwsL2FzAtc6kT4vbaTfhDxPEbLoNHEBwn5Lbjna56mHUYliyNR6EAwoXh2FHJWXPChdWCu2hBTq4UckqzDLGOBkBOKtZUq+ICo6GxM+MsZG2yWYvCta6Q1N6uIuQEuxDpCXZux4+bFeIedQEKes6wjdUsZXAIk7KTD45pO6EnI1zlDGk2dG7CUWU2anEajsthjHFzLFcaweb1GmW3AXSezOcirTEm60wprYef1cZOfiEDdZMQTC+V6Txu2FqQGtEmEnzjNKemxEys2TBGCuUisMspOkjMYrEFrhPOFpcFgGlgfuk2Iw7al5CdZBV0t0lwIVcEVu6cF817S5WoMLbQquWusRyKmZUYS4lwEb3SfP8AO6dBuphv0W61HzvgzQxTyS2RVtjysuRfSyP/ANxn/oN/51FuMJ2gFRgJ9rdc8+k7Hh+KYf8ARaP99RMU0+hTJpsmP3kc4wdXS8GeI+HFa3KM08Wtph5aWg9CRP2BZvE0g4ktGnpwTLsxlRqVZcfCyHR/EQbeQSWu5tjKo0+hrsPh5MuMnqmVKqxrtM3/ABX2hQSPFvArPc8eFpcTG/hAb9pV0c9ujUYZwdMcE9yihqWAybMKjHMYB3lOoNbX8dPI+S6bkDA5gtdBW7L9KlpHCFB3jHkhzZ9Fdr0gBGy+U6tOi1ziRCryWSsgw+UsmfdHNK8z7V0qDtFJgeePJV8fn5rO7ph0U58TuJ8lSx2UUWOBpv1filzm68n/AGdnRfp8FJPUXz0X5HTO180iHUw3U0gxwkESvz/mdZzHlgOxi3MErpWd4lrGwTaw+Nh5LLZVkbqlTEVdOHraqbwGueQGPeNLHkFsEtg2PnKiEtzqTHa7Bi06TxKm+3wM1hMxcx06pPXonzu0s0nskN1tDXQ2eO4E+Y9SmWadjD3WJdTZUplpo0KDA6kdTbGtUqlu4kEgiCbTPBN2vyFmHqPFJrxQaGlrqkA1JFNjiyPaBc4kDkHckx4ovlHMjqJRdiKtiHAwREcExyrOO7NpBO55+qgrVzXpgQ0vbs7Z0D3eohKQ/SdjPOVXYpKmO8eV2dNy3tIxzT3kOB4cxb9VFm+JpEjSPCeAN2/zN+8bFYBmJiJhMcLj7zvpE3/DikvBXKL49TOMuOnoP8BjTReHNc46TfUAJttaOfFdFyjNhVaHU9/4Tz4tPrBHquffs/eU5LtL2ibwZG/w3sFUyTOnYeqNQIafaG1uccFSvQ1NrJ16nVGZ5TdadLgYLXbg8lHXzIDjJVA9zUc2tINvEP4gNj0MWVXMc3sWYemATbWdm+R5o3SGx0+J1JX8vR/Mnfm/i0kRy4qLE4xZvuXsu8zfefuUmIe4ze0TPIIsb7Kk7Sos4nHBhJJSLG5m9xhgJnkCVI1h0yGy6RBPVFXGV2wCR6CNPmp47jljfRcf2LjRqm5a71EKejg6k+yfSF7xWJqDdjn8d/sC8YLOBN6fwV/FdcIW9JBS80+TSdn8M+YjzBTmjW7qqQDpCoZDngh2kAnl736qLEHvSXEeL4Kry8IZHRKcvgaLM+0JDfbWfx1d9UA6oC8aGFup2w4qKg4yQwF3JZ8lzds3YdLhxqqT+hIzE1gLPMBQOzmu02efVfdFUGCxwnhCtNwb3CNBvzEJSvsa/BwRXuxp/IpOzutBGuJ5KnUxRJ8RJ809wvZ6A41XtAiyW4bJS47kidwOHmU7bJ9RSy6aDe2uCfIsWATaSFnO3OM1Yhpj/wAsD/c9aym2nhzLRqdsZjfgsN2vxeqsDAHgHD+Zy04FJPqea/VpeI98ehHQwhe4NaJmy6Bk2TtptsPERdIsPWGGry5vhd025pxi8RXEVGGaZ2LRbyPVOUlfJjzYpypR6DmnhYkzwmOUBZF1EVC9jwQXyweYBqE+V05rZbiO7NVjoLuBMRKp0ak6S8MD3N1m5sKsMgHmmrk52eGzi0yXspgC0Umfw0x/uJcfuXQsO5tNgOoAb34rPZG5lMvd7okDybDR/wASleOxT3vkm14HKFSTovpNO8rb6I0HaDtLSpOBPiPBs7DqkOLzZ9YSTAOwWfZgX1q73DU5jT5yRumWKZpEk7cBwWfJNs9HoNJjjz3HtCkw0xpfcbiOKr4msGiSq9CtppgmxKW4rF6nQXAeqo3wdPHCnV2L+0FWaVQuuAAfgRySTKK+GuXnSSCIbqlt4EwRqtwlPWVwQ4ETNr7Qslm2WaHS27XbdDxBKtja6M5/6ngnKskeV0GOa4qi9o7t9Rrg2HS9zpjj4iYm4gQEvdUEeJ7nMNiwnfqeXA25Ja88Dv6qSkJkFPo4LbTs+YjCupXpElsTeDYn5gc1FUpOILzpiRcEbnobqxSrFp0zceyd/SNiOimGLa4R3Lb2LgDfoQDEeisn6kNK/LwKmho3/vzVjCPAmR6+S+0t9Do5cCB/fRRNFyP7shlo2hphMweAABPKeB/v7F5xVEgatxzkGTztwniVBgsI6o6ALfxOJaG8SZkT81sMPXw1BpaGiq4e85sjrAO4Nt0uVRGY8jsq9lM2eHd0RYNLpOzQIJJPBv4ptnGfU6MFgDmPktjhzaTzH2LNZnnmsua1rW6hpLoExubi/L4Kjg2Gq19ObbjkHDY9OU9Upx7s6uLJxUeWOm5uarg11IljvdAOo8r8lbw3gqBr4Y18f5ZNwJG54JVleHxeHp9/+zudTnSXT7EGD/SLi5tdVs4z5tYnVSh4ENIPxnnZX8NdhT1MusvwabOcQahaKJEbAyLc458pSrEYZ7HlhBBFiJngqOW4p9VzWUmS7YAcOpWwqdlobNTEuZUNySzwjzm8JGRNvng6WDNjhHjko0O6aGOc8S2+mDvPz5pHisKW1KhFRri5xLYHtTe3LdMcb2KxYGoVqT28HAnT8Yt6qfJcO/D6hiGFpPsujUDbg4WQ/JG0QsntE0qa9BFWrGi8amuY8XggiQeq0GBzYvg03lr9nbQ4cbHZx5jde8S/vp1iRFjGyVfu4s8TQZb7LhFxMQR6Kkcil06mjJpsmJ3KnH4GhxwH/iU9nQHUy0jSf4mmVcp1CAHAHqRaF5yqtraNV+ciPP1VrGMNNsC/LyQpX1QvNJYfdd/g+OxLgB4g35/qpcFjHvmAXRxOyT1c0ZAa2nJvc3gDovAxDwN4G+kWmY+O6YQ6lG6HWNxJAghpPPf4Kg2s5ty43+Crd4fevHVeKrCb8PPgpKRUV2KuLrOcd7H58lk+0gPeNkH2B/yct3QwHPdZ7ttljm1mb3pA7fzvH3JuJcnP/UmvC+pazImrR1e+y56gWMc7XWr7CZw3uu7kFoBIna91hshxhD2g7ceoNirOVP7qu6kODoH9Lrj8FLVcmST8Wo9mdHxWY68PUcCDoJsN7NMW84WazCnUFWmz/L0MbTkRLnFoB0yNhqVDKcSP2lzHGA77RZbrGfslFgIBe8gRJJ35psclrky6rQSjkWzuKcuq6GgWktGoSNyS5w+JVSvhA+QXgD+XgoO+DiRAAHJLMwzQNcQ0i1ikynZ1dLonhhT6jzC5l+z0DSpwBcF53PM+aU4rMWFlgZ4TafNIX5hP8x5nh5BVn4nmluR0MGFR56DepmLjxA8lWaZM8eZVGlULiABJNgOqf5dlVtVU6eXX+n8Us17ldLllVrbbE/JV6jdRIuehBAI8ymtd5bZoDR8SVE5/LfiTxSXlrobFpXJeZlD/AAzTqMJ1Q8cB8rHe3JZQ03MJa4HwmCeV/kt09p0OgEk7ad9VtIHqV8/w1RoU3nEB1fEVASWsJ0snm4buC14cj2XI89+o6SHjqGJcmEp1QDO6H1BG3zUmMwpouhwOk+zO8dRzVGoJNtvVaVzyjhzjtlTXKPbXEuJ5qSk8N3ixkev/AGUWqOAA6XleatQE81NFHIt1ccTzUNWu47n4KAOXolG1Bu4BrzO6s4PGupu1NsqS9ShxTGY8sou0zZ4LP2OA1ghuo6qYd7QcCAb+EjVp8McFmKuBfUrOYxhDi4+G9hP2Lxh6RIDmyDMDqREgHmLfFaDLc2LXDvHaCRAqtEuZO4c332zw3HBKS2dDbkyPURW7t6dxnkr24QhtIaqg9t3Xj6LV4suxYbUqPbSaJElxJM8I4rGVsFWY4NA1lzS8FpkVG/xMd746e0OIVvC1dLdTneLr7vkOaS7XUdGpVsdUaOlSqUG62Omk07m2ocQRxCpY7M6b6LjpgF7YAOxLmhx/p036XXnIsx1NqsqOIpuY5jXG+kk+0AquLr0S5tClLmuMcJM7/il0bsfl5v42MMPhP2ZhqPpGowxAJ0iHWa4O43ICXsDzVDHNEBoHguHDnI9R6Jxm79VXC4Ugt0gNqtB8MbtII3B3hNsLg20m0wdOptMMBAAlzSSZ6n7lKx0Py6u0vV/bt8DzlOXNpU5cd+J6nf7kh7XZhEBpgkgfFXc4zgFpPst5H3Sdx5SJWJY52Mrxy+7n580Jbmc6cuiZaqANbYG5jmIbEkO247DmrdJrnGXcLeZ/s/JDwQ4tAs2wE2gmCANgfC0zvformGAPAC1z6Dbmrm9Oo0Saby72Z25oqkmIabbBFPfe3Xj/AHK13ZjCCs6Szwi5PXghLcwyZI4obmLcnwVa1XuS8DZu0lZ/6Sy52Jpl4LHdy2WgyB46i6XmFCsXWqNo0gBJG8cfJct+kXHsOJYGEvApAajxOuoT9q140lwec1mbxlu4+luvn2FGDpgOBUWa1C3EtcNyI9RDh9ivYZgKTdpXQ9p6j5KlWTupJ+gzxjz39Jw9+D8YkLaZhjWsoNkAOE3HHzWMyyn3j8Od9DSfuHzTnNfFUYwHbxO/BIapnYg97T+pcptAZq133KxFamdZJMiTvxWpzrFDR4Rf5FZnFPk2MqGak76lV1YCwQOnzUmgeqt4HAuquMQGtuSeAKi0G2TY07LYIOcXPFhcnkwfe42HqnuNxoc6dgLAcAOAVcVQymGCzePNx5npyCW1q0lZ8uXsjp6PS7fNLqe69WSp8mZNVoL4a86T4dViCZ8rKgFap0aktYwgPuQSCSOkcTYqmJNy4G6ycI4/O6NaxlN1UkUmFrQJgAAFuxEkEmLpfisaHEusANoIsPhY+YlZ7Adoyxp8Rm+1id58kqzLMw4ams0ybgOc4ed7SVo2Ns8488eWxP2iqudVcXmQdjy5BJXeav4rFF5v53VFzOK3xVKjh5XcmzzCC5fHE7KOVehDlRK1y+h6gle2oohSJA6V6YyfIKMFemOUFkOMBQMDT4evF+23C3xMqTN26NLh7JFweB4g/aqlLFDi2T1mF6xVYFh9DHIpDT3HRxTSxNdxnkmfCk3u6rO+wxMmmTBY7+Ok73H9eK1uZZfTqUv2tlU4igIBqxFSmR7ldg2P88Qft57kddrKjXmLcxPTZanLH1WYnvcuD2hwhzXiWvBs5rm7OYeXVTKujJxRm/3IJfL1LdOkHkd9qpU4ERYunbyFimuX4EVazWUGtYxpDtUQ53STzCt4vLm1dL6ksAcAaU6hTePDDDvosYBuJi4iLVGqQ6KDPYgg/wAov9kj0SLUOEa1+7zz/wCIsYmuzvjIOt0NB46gLH1gKSsPA59Ux7rhwBHsu/vmlmOqCk1z3GXPh7TydIPoFh+0faZ9ZxvG1hsY/v5KOZstKcccfl/vB97TZkaj9LOfDjIhPez2WDDUHPI/zC0+nBJexOVur1A93stvfiVq8fV7yp3bNh7R+5MXkVIMWPxHuff7ChtE+1xJn5nb71dpNm0C1vgpcwaGNAjooMMRouUrk6Xlrgs4ZzWngeh2W4yftLT0Br4ZyLR8iAufUQHHc78U9w+DptbPfAu4N4+vJXg2jJq8WKcakbDOMVTFIPq3YdxwM9OK4Z22xoqYgOFhoEAWganRZa/OnVHnS55htgBcAeawfaShFVo/kH2uT4y3SOPl03hYXzfI5w1aGpB2gq6nR1HzVqjXJPy8ypa2UEHvKtnGAxnGf4iOAAVunIhJy8qGuCqGjSDmt1OI0jpG5+Kmy3GtbL6lqrrFp3hSYN0NDZDmi5A3BVnM6zWA+EOB2J4WSDs46SpdhHmFUwJ4mR0G3wO6WulWqzibnc8Ao6tKCqM2RbrkiYFPSquaZa6D0UDnL6HbKtDYulwOsLjDUbDjD732B5BfJS6kbggkQTt5K2yqTLQ4W+MfeUqeHdyjVh1qxqp2XcNTuLQJ39VLnx0yGOgEbxyEk6uJ3HokmGrkFzS8wb3BifuXztDiKndhwcfF4R0EbRwsm4sTizn67Xxyx4Qk4VHBwgESP6uIXx9bVHQbeWyWlxFl7D9ls2nm/Fvhlit5Ks4mV67z+yvOpSijPBcgKZhbPiBI/lIB6XIK86QpK0faVNvEHpHNMKGWUywOLvE50BsgQP4nE7CZVXC0Wk+J+kcwNXykJ1lmEpOa91SrTiPCDUdSqW2Md29rp5T6qGxsccX1JsJ2L1lo74EGXOczxMYwA31W1Em0AcDyVnLuwJqGmHVtHeE3MQGt3cfuTPLcuY+mz/NLXWaWtqUXAneTtpgcXX4LSMoUiX95iLtHAtlxiYFzPmlyyNDfBgZqj9HdEhjjiXQ6poEadgbuI4D9E6d2Jy9muXPe1jYBLvafx24bfNNqeGwoNP8AzdIPtX5+m5K9uOBBd4wWiIuTJ43SHkk+45Y8aE+HyjA0X09NEEaDrHHVAI3/ALumOHdU7un3VLSW3JjcaiPuUxz7A0y2GgkyX/EfHYKjmnb2k3UGQAR9irKW7uNjKMeiLtPJLvNeoA+dW+9gVSzbtOzDhwpAAhpBn1mPisLmfaqpVee71OPCJJgfck7qrxWIxDHXkEEGQYgECb3TI4pP4IVk1MbpcljMs6dVfoDrOOm/CStCzsmTScT3TXNtrkljxI8RB9h1zcGDyVTsvl1WnTe9+DDmSCXkua8Dk2LHnDgmeaYwV+7w+DFQk3deC0/wiDEczstEYxgqRilLJkmrLjcwaxowuCZJIg1I3PNvOefRPMDlXdANcB3ly4tM8Vl3H93OpOBa+qWPFTSZDHEt7u/OxutLkh1UHVDYuJdMkm9zc+aXSb5Oqsu2Hl6ff/Aszghz489vkl7TwBMcuP8AclesfWDqp08iDF7EAg23tK9ChpF+M78uHrP2pLR0ccvKmyEkhTYbEuuJ/FVqpPAyB8f+6gp1tJQolJZLGWGoPc7V7vEk29Vmu3WJpPxDSwugUmgkAAEgukhPMRi3aSP1nisdn1WagI4tHDqU/H6HL17uNmg/aaGEEtOurzPD+kcPNK2ZhUqVA7d5MgcuQSjEUXSZv1Woo4ZrmsJ9qxAFj5okVwRtuuBhl2ZEuIqMDZEW2niD5qnjcWDU0A+Fg+ey9Y0OoMd45LthxB5ykrKpbJkSfvVDX34L1StpqtMSN0Yl+qoSSFVpO2JIHEeS+OcTJ3VWaIz7kgAK9d2OagplT9VFDd6PTDC+4ak41AW2JMAnYdVWrvEjhwKG4yddJtPW50BpDiNotA3HnCtGJl1GalRexjiTpDi4SA58DSSN9JaLjqvOLcx8NqVQwXOoAu9CB8FfxebMa11KlpZAGondw4tDkifS0w9zQ2kTablxiY5pqjRzpTclyxdi6dK5a50+UBUqA8QkgDe/GEyzao1rgKYIaWh2k7gkX3VR7tTRMeGw9eCYjJNW7RHjcQ17pawM6Ayq8qV1G0yOMjiI5qNpsrC3dnnUjvEQvLggq20SCqpGYiFWX0FFErI0XWY0jip25u8cT8UsX2VRwiy6zS9Rm/OqhESVC7NH7SVS3X2m2XAI8OPoDyTfRl9orPGqCBtJtPQc17q5NibaqT/EJFvWPNOHY4NDKWgnQdg4v1TuQIt4TwWuzftThqFMUqVM1ACC0ugQeR5keSmDi+1FtRjnBqnYjyTsTWpv1vexjdPiJOmxuYvcxwVfKMHQe/EVnveBScC02NySBpn2iTsNgE3y1v7SBUxFdzRwAkCD5RJTB2UYGg1znS1gE6qhJLnXjRSPtnqbBSxWNO/j8CHDZ7UrUjh6FEhpP+Y9xFxzLuAsleOzSlg2GhhHh9R3/i1wBAPFlMcuqT5pnheBSog06X8I9p55uIj4Jr2a7FvqzVxAdTpNEwfDIPN3uhUts3KEcativL6Xe1HFznOpmNTiCSDO3nv8VssxzV9Vow2GZpYLahxDY2PAcyeXJesyxNEU2hv+XhmCG+6X/wA3NxIFllM07Rl7RSoN7qmD7pIc87SSOfJUl6I041dOS+g7bXpUAzxB1WQTBBE8RM33hfKlYvkk7ydjABvtwHVKez+UkkvqggNNgbEkG45g+a0eJwOhsgWuQDYkSYAM7xz5OEqqjwaHk9WKJ+McxcH7vwUT6oF7epUeLxLeBtwm1vJRGp/c/OEUVlko8vxZvBWdzl8vH9P3lN64E29fNJM2s+J4D7SmQXJg1c7gRDMObZ9VcGfEEODIIiIda3SElQm7EYFqMi7jzGdoTUF2Rv7x4+ipnMv5fn+iXoRsiWWqyrv/AEhm7Np9z5/ovrM4IEaPn+iVoUeHH0LLW51/L+l+Bt++f9P/AHfovj84J9z5/olSEeHH0J9uz/8AL+l+Bj+87yWT6qx+/dopNb/TYn1hJkI8OJX2vN6/0vwMKuYgz4N/5p+5S/vcHRrp6g3hqieXBKkKdqFvNN9WXcbmDqry925+XIeSgFfooUKaRXxJEpqr42rHBRoRRG9kwrdF9bVE3bI5THzUCEUTvkSuqCTay+a+ijQiiN7Pevovof0UaEUG5k7aw5IbXgzCgQikW8WRr+yfbJmCl37G2rUOz3PILRyA0mFewHbzDU6hq/utj6hJJLqxNz00WWCQpoq5ybts6dj/AKX3vY5jMDRpyN9RdHUS1YbMc8qV3l9UlzjxLvkBwHRKkKGk+paGWUPdZpuzvaShhna3YMVnjYuqkAf+0N+9PcZ9KlSpT7t2HaW8A58j1AYNXqueIRSqiHkk3bY2zHPqld+uoZPnAA5AbAL3gM4p0w7VQFRxHhJeQG9dMXPqkyFGyI32rL6/Y1uX9tSxz3voio90XLyBYQJbF7QN+Co5r2pqV36ntA6Da/TgkCEbEHtWW7v7DFmaERb59IU1POyPc+f6JQhGxEPU5X1f2G1TOZ9z/d+io18RqMkdN5VdCmkLlklLqwQhCkoCE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155575" y="-1233488"/>
            <a:ext cx="457200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index.jpe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5940152" y="3933056"/>
            <a:ext cx="3024336" cy="273630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Кто такой зомби?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5724128" cy="4752528"/>
          </a:xfrm>
        </p:spPr>
        <p:txBody>
          <a:bodyPr>
            <a:normAutofit fontScale="92500"/>
          </a:bodyPr>
          <a:lstStyle/>
          <a:p>
            <a:pPr indent="12700"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Под зомби понимается, как правило, оживлённый фантастическим образом труп, реже живой человек, полностью потерявший контроль над собой и своим телом, в котором просыпается людоед.</a:t>
            </a: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 dirty="0"/>
          </a:p>
        </p:txBody>
      </p:sp>
      <p:pic>
        <p:nvPicPr>
          <p:cNvPr id="4098" name="Picture 2" descr="E:\для презентации\Девушка-зомби.jpg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5399584" y="980728"/>
            <a:ext cx="3744416" cy="563670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F:\exit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191250"/>
            <a:ext cx="1428750" cy="666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EEECE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1197</Words>
  <Application>Microsoft Office PowerPoint</Application>
  <PresentationFormat>Экран (4:3)</PresentationFormat>
  <Paragraphs>103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Меню</vt:lpstr>
      <vt:lpstr>Понятие зомби-апокалипсис</vt:lpstr>
      <vt:lpstr>История</vt:lpstr>
      <vt:lpstr>Причины:</vt:lpstr>
      <vt:lpstr>Корпорация</vt:lpstr>
      <vt:lpstr>Создание безумцем</vt:lpstr>
      <vt:lpstr>Эволюция</vt:lpstr>
      <vt:lpstr>Кто такой зомби?</vt:lpstr>
      <vt:lpstr>Интересный факт</vt:lpstr>
      <vt:lpstr> Как выжить? </vt:lpstr>
      <vt:lpstr>Пошаговая инструкция</vt:lpstr>
      <vt:lpstr>Пошаговая инструкция</vt:lpstr>
      <vt:lpstr>Пошаговая инструкция</vt:lpstr>
      <vt:lpstr>Пошаговая инструкция</vt:lpstr>
      <vt:lpstr>Пошаговая инструкция</vt:lpstr>
      <vt:lpstr>Как создать зомби-апокалипсис?</vt:lpstr>
      <vt:lpstr>Памятка людям</vt:lpstr>
      <vt:lpstr>Памятка зомби</vt:lpstr>
      <vt:lpstr>Заключение</vt:lpstr>
      <vt:lpstr>Интернет ресурсы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Мохов</cp:lastModifiedBy>
  <cp:revision>61</cp:revision>
  <dcterms:modified xsi:type="dcterms:W3CDTF">2014-06-24T04:46:05Z</dcterms:modified>
</cp:coreProperties>
</file>