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0" r:id="rId4"/>
    <p:sldId id="267" r:id="rId5"/>
    <p:sldId id="275" r:id="rId6"/>
    <p:sldId id="269" r:id="rId7"/>
    <p:sldId id="270" r:id="rId8"/>
    <p:sldId id="273" r:id="rId9"/>
    <p:sldId id="261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3BA15-EBCA-406C-B7B6-9BEA00EBA058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A4E96-3D2D-492F-A86D-2C57B27AE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A4E96-3D2D-492F-A86D-2C57B27AE0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A4E96-3D2D-492F-A86D-2C57B27AE0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Регина\Desktop\buakaw-happy.jpg"/>
          <p:cNvPicPr>
            <a:picLocks noChangeAspect="1" noChangeArrowheads="1"/>
          </p:cNvPicPr>
          <p:nvPr userDrawn="1"/>
        </p:nvPicPr>
        <p:blipFill>
          <a:blip r:embed="rId13" cstate="print">
            <a:lum bright="56000" contrast="-26000"/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Ученик\Рабочий стол\imagesCA5G1YQE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slide" Target="slide1.xml"/><Relationship Id="rId2" Type="http://schemas.openxmlformats.org/officeDocument/2006/relationships/hyperlink" Target="http://ru.wikiped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nopod.ru/person/buakav-banchamek.html" TargetMode="External"/><Relationship Id="rId5" Type="http://schemas.openxmlformats.org/officeDocument/2006/relationships/hyperlink" Target="http://svyatoslavbrave.com/" TargetMode="External"/><Relationship Id="rId4" Type="http://schemas.openxmlformats.org/officeDocument/2006/relationships/hyperlink" Target="http://www.thailanguage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T_6LUl0XOvQ.jpg"/>
          <p:cNvPicPr>
            <a:picLocks noChangeAspect="1"/>
          </p:cNvPicPr>
          <p:nvPr/>
        </p:nvPicPr>
        <p:blipFill>
          <a:blip r:embed="rId2" cstate="print"/>
          <a:srcRect l="110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94840">
            <a:off x="2500856" y="985444"/>
            <a:ext cx="6478991" cy="11496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5400" b="1" dirty="0" err="1" smtClean="0"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Buakaw</a:t>
            </a:r>
            <a:r>
              <a:rPr lang="en-US" sz="5400" b="1" dirty="0" smtClean="0"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 </a:t>
            </a:r>
            <a:r>
              <a:rPr lang="en-US" sz="5400" b="1" dirty="0" err="1" smtClean="0"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Banchame</a:t>
            </a:r>
            <a:endParaRPr lang="ru-RU" sz="5400" b="1" dirty="0" smtClean="0"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король </a:t>
            </a:r>
            <a:r>
              <a:rPr lang="ru-RU" sz="54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rPr>
              <a:t>муай-тай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501192">
            <a:off x="4291460" y="3265646"/>
            <a:ext cx="5426861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Автор</a:t>
            </a:r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Гумерова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Регина,</a:t>
            </a:r>
            <a:b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8б класс, МБОУ «Лицей № 2»,</a:t>
            </a:r>
            <a:b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г. Нижневартовск, май 2014 г.</a:t>
            </a:r>
            <a:endParaRPr lang="ru-RU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008112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Информационные 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1628800"/>
            <a:ext cx="7931224" cy="4637112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hlinkClick r:id="rId2"/>
              </a:rPr>
              <a:t>http://ru.wikipedia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hlinkClick r:id="rId3"/>
              </a:rPr>
              <a:t>http://images.yandex.ru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hlinkClick r:id="rId4"/>
              </a:rPr>
              <a:t>http://www.thailanguage.ru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hlinkClick r:id="rId5"/>
              </a:rPr>
              <a:t>http://svyatoslavbrave.com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hlinkClick r:id="rId6"/>
              </a:rPr>
              <a:t>http://kinopod.ru/person/buakav-banchamek.html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1268" y="6027003"/>
            <a:ext cx="2562580" cy="792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 тренировок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E:\буакав\201109011305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2160240" cy="1477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E:\30171534-01_bi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160240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68144" y="3356992"/>
            <a:ext cx="2592288" cy="83099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чего все начиналось…</a:t>
            </a:r>
          </a:p>
        </p:txBody>
      </p:sp>
      <p:pic>
        <p:nvPicPr>
          <p:cNvPr id="1029" name="Picture 5" descr="E:\S-cup 2010 Champi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4544" r="31835"/>
          <a:stretch>
            <a:fillRect/>
          </a:stretch>
        </p:blipFill>
        <p:spPr bwMode="auto">
          <a:xfrm>
            <a:off x="3563888" y="260648"/>
            <a:ext cx="2016224" cy="28803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864" y="3356992"/>
            <a:ext cx="2448272" cy="83099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Непобедимый «Белый Лотос»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6027003"/>
            <a:ext cx="2616886" cy="792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Долгожданная победа века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356992"/>
            <a:ext cx="2520280" cy="83099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Профиль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бойца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2" descr="E:\буакав\pmlicp0ftk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260648"/>
            <a:ext cx="2088247" cy="28803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6" descr="C:\Documents and Settings\Ученик\Рабочий стол\AoA8Ys5OEoI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4437112"/>
            <a:ext cx="2160240" cy="1469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940151" y="6027003"/>
            <a:ext cx="2664297" cy="792000"/>
          </a:xfrm>
          <a:prstGeom prst="rect">
            <a:avLst/>
          </a:prstGeom>
          <a:solidFill>
            <a:schemeClr val="lt1">
              <a:alpha val="1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Информационные ресурсы</a:t>
            </a:r>
          </a:p>
          <a:p>
            <a:pPr algn="ctr"/>
            <a:endParaRPr lang="ru-RU" sz="2400" dirty="0">
              <a:ln w="17780" cmpd="sng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1026" name="Picture 2" descr="C:\Documents and Settings\Ученик\Рабочий стол\imagesCAZ2QEOJ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4437112"/>
            <a:ext cx="2227803" cy="1440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Ciixv28i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92488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76056" y="908720"/>
            <a:ext cx="3888432" cy="5544616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2200" b="1" i="1" dirty="0" smtClean="0"/>
              <a:t>Имя: </a:t>
            </a:r>
            <a:r>
              <a:rPr lang="ru-RU" sz="2200" i="1" dirty="0" err="1" smtClean="0"/>
              <a:t>Буакав</a:t>
            </a:r>
            <a:r>
              <a:rPr lang="ru-RU" sz="2200" i="1" dirty="0" smtClean="0"/>
              <a:t> Пор. </a:t>
            </a:r>
            <a:r>
              <a:rPr lang="ru-RU" sz="2200" i="1" dirty="0" err="1" smtClean="0"/>
              <a:t>Прамук</a:t>
            </a:r>
            <a:r>
              <a:rPr lang="ru-RU" sz="2200" i="1" dirty="0" smtClean="0"/>
              <a:t> (</a:t>
            </a:r>
            <a:r>
              <a:rPr lang="ru-RU" sz="2200" i="1" dirty="0" err="1" smtClean="0"/>
              <a:t>Сомбат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Банчамек</a:t>
            </a:r>
            <a:r>
              <a:rPr lang="ru-RU" sz="2200" i="1" dirty="0" smtClean="0"/>
              <a:t>)</a:t>
            </a:r>
          </a:p>
          <a:p>
            <a:r>
              <a:rPr lang="ru-RU" sz="2200" b="1" i="1" dirty="0" smtClean="0"/>
              <a:t>Прозвище на ринге: </a:t>
            </a:r>
            <a:r>
              <a:rPr lang="ru-RU" sz="2200" i="1" dirty="0" smtClean="0"/>
              <a:t>«Белый Лотос», «</a:t>
            </a:r>
            <a:r>
              <a:rPr lang="ru-RU" sz="2200" i="1" dirty="0" err="1" smtClean="0"/>
              <a:t>Дамтамин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Киат-Анан</a:t>
            </a:r>
            <a:r>
              <a:rPr lang="ru-RU" sz="2200" i="1" dirty="0" smtClean="0"/>
              <a:t>»</a:t>
            </a:r>
          </a:p>
          <a:p>
            <a:r>
              <a:rPr lang="ru-RU" sz="2200" b="1" i="1" dirty="0" smtClean="0"/>
              <a:t>Дата рождения:</a:t>
            </a:r>
            <a:r>
              <a:rPr lang="ru-RU" sz="2200" i="1" dirty="0" smtClean="0"/>
              <a:t> 8мая 1982 года</a:t>
            </a:r>
          </a:p>
          <a:p>
            <a:r>
              <a:rPr lang="ru-RU" sz="2200" b="1" i="1" dirty="0" smtClean="0"/>
              <a:t>Место рождения: </a:t>
            </a:r>
            <a:r>
              <a:rPr lang="ru-RU" sz="2200" i="1" dirty="0" smtClean="0"/>
              <a:t>Сурин, Таиланд</a:t>
            </a:r>
          </a:p>
          <a:p>
            <a:r>
              <a:rPr lang="ru-RU" sz="2200" b="1" i="1" dirty="0" smtClean="0"/>
              <a:t>Вес: </a:t>
            </a:r>
            <a:r>
              <a:rPr lang="ru-RU" sz="2200" i="1" dirty="0" smtClean="0"/>
              <a:t>70 кг</a:t>
            </a:r>
          </a:p>
          <a:p>
            <a:r>
              <a:rPr lang="ru-RU" sz="2200" b="1" i="1" dirty="0" smtClean="0"/>
              <a:t>Рост: </a:t>
            </a:r>
            <a:r>
              <a:rPr lang="ru-RU" sz="2200" i="1" dirty="0" smtClean="0"/>
              <a:t>174 см</a:t>
            </a:r>
          </a:p>
          <a:p>
            <a:r>
              <a:rPr lang="ru-RU" sz="2200" b="1" i="1" dirty="0" smtClean="0"/>
              <a:t>Клуб</a:t>
            </a:r>
            <a:r>
              <a:rPr lang="ru-RU" sz="2200" i="1" dirty="0" smtClean="0"/>
              <a:t> «</a:t>
            </a:r>
            <a:r>
              <a:rPr lang="en-US" sz="2200" i="1" dirty="0" smtClean="0"/>
              <a:t>Por. </a:t>
            </a:r>
            <a:r>
              <a:rPr lang="en-US" sz="2200" i="1" dirty="0" err="1" smtClean="0"/>
              <a:t>Pramuk</a:t>
            </a:r>
            <a:r>
              <a:rPr lang="en-US" sz="2200" i="1" dirty="0" smtClean="0"/>
              <a:t> Gym</a:t>
            </a:r>
            <a:r>
              <a:rPr lang="ru-RU" sz="2200" i="1" dirty="0" smtClean="0"/>
              <a:t>»</a:t>
            </a:r>
          </a:p>
          <a:p>
            <a:r>
              <a:rPr lang="ru-RU" sz="2200" b="1" i="1" dirty="0" smtClean="0"/>
              <a:t>Стиль: </a:t>
            </a:r>
            <a:r>
              <a:rPr lang="ru-RU" sz="2200" i="1" dirty="0" err="1" smtClean="0"/>
              <a:t>Муай</a:t>
            </a:r>
            <a:r>
              <a:rPr lang="ru-RU" sz="2200" i="1" dirty="0" smtClean="0"/>
              <a:t>- тай</a:t>
            </a:r>
          </a:p>
          <a:p>
            <a:r>
              <a:rPr lang="ru-RU" sz="2200" b="1" i="1" dirty="0" smtClean="0"/>
              <a:t>Рекорд </a:t>
            </a:r>
            <a:r>
              <a:rPr lang="ru-RU" sz="2200" i="1" dirty="0" smtClean="0"/>
              <a:t>( боев 228, побед 195), поражений 21, ничьих 12)</a:t>
            </a:r>
          </a:p>
          <a:p>
            <a:r>
              <a:rPr lang="ru-RU" sz="2200" b="1" i="1" dirty="0" smtClean="0"/>
              <a:t>Достижения:</a:t>
            </a:r>
          </a:p>
          <a:p>
            <a:pPr lvl="0"/>
            <a:r>
              <a:rPr lang="ru-RU" sz="2200" i="1" dirty="0" smtClean="0"/>
              <a:t>2012 Победитель турнира </a:t>
            </a:r>
            <a:r>
              <a:rPr lang="ru-RU" sz="2200" i="1" dirty="0" err="1" smtClean="0"/>
              <a:t>Thai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Fight</a:t>
            </a:r>
            <a:r>
              <a:rPr lang="ru-RU" sz="2200" i="1" dirty="0" smtClean="0"/>
              <a:t> в первом среднем весе</a:t>
            </a:r>
          </a:p>
          <a:p>
            <a:pPr lvl="0"/>
            <a:r>
              <a:rPr lang="ru-RU" sz="2200" i="1" dirty="0" smtClean="0"/>
              <a:t>2011 Чемпион мира по </a:t>
            </a:r>
            <a:r>
              <a:rPr lang="ru-RU" sz="2200" i="1" dirty="0" err="1" smtClean="0"/>
              <a:t>по</a:t>
            </a:r>
            <a:r>
              <a:rPr lang="ru-RU" sz="2200" i="1" dirty="0" smtClean="0"/>
              <a:t> тайскому боксу по версии WMC в первом среднем весе</a:t>
            </a:r>
          </a:p>
          <a:p>
            <a:pPr lvl="0"/>
            <a:r>
              <a:rPr lang="ru-RU" sz="2200" i="1" dirty="0" smtClean="0"/>
              <a:t>2010 Победитель турнира </a:t>
            </a:r>
            <a:r>
              <a:rPr lang="en-US" sz="2200" i="1" dirty="0" smtClean="0"/>
              <a:t>S-Cup</a:t>
            </a:r>
            <a:r>
              <a:rPr lang="ru-RU" sz="2200" i="1" dirty="0" smtClean="0"/>
              <a:t> в первом среднем весе</a:t>
            </a:r>
          </a:p>
          <a:p>
            <a:pPr lvl="0"/>
            <a:r>
              <a:rPr lang="ru-RU" sz="2200" i="1" dirty="0" smtClean="0"/>
              <a:t>2006 Победитель гран-при К-1 МАХ</a:t>
            </a:r>
          </a:p>
          <a:p>
            <a:pPr lvl="0"/>
            <a:r>
              <a:rPr lang="ru-RU" sz="2200" i="1" dirty="0" smtClean="0"/>
              <a:t>2006 Чемпион мира по тайскому боксу по версии WMC в первом среднем весе</a:t>
            </a:r>
          </a:p>
          <a:p>
            <a:pPr lvl="0"/>
            <a:r>
              <a:rPr lang="ru-RU" sz="2200" i="1" dirty="0" smtClean="0"/>
              <a:t>2005 Чемпион мира по тайскому боксу по версии S-1 в первом среднем весе</a:t>
            </a:r>
          </a:p>
          <a:p>
            <a:pPr lvl="0"/>
            <a:r>
              <a:rPr lang="ru-RU" sz="2200" i="1" dirty="0" smtClean="0"/>
              <a:t>Чемпион мира по тайскому боксу по версии MTA</a:t>
            </a:r>
          </a:p>
          <a:p>
            <a:pPr lvl="0"/>
            <a:r>
              <a:rPr lang="ru-RU" sz="2200" i="1" dirty="0" smtClean="0"/>
              <a:t>2004 Победитель гран-при К-1 МАХ</a:t>
            </a:r>
          </a:p>
          <a:p>
            <a:pPr lvl="0"/>
            <a:r>
              <a:rPr lang="ru-RU" sz="2200" i="1" dirty="0" smtClean="0"/>
              <a:t>2002 Победитель турнира </a:t>
            </a:r>
            <a:r>
              <a:rPr lang="ru-RU" sz="2200" i="1" dirty="0" err="1" smtClean="0"/>
              <a:t>Toyota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Muay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Thai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marathon</a:t>
            </a:r>
            <a:r>
              <a:rPr lang="ru-RU" sz="2200" i="1" dirty="0" smtClean="0"/>
              <a:t> в первом полусреднем весе</a:t>
            </a:r>
          </a:p>
          <a:p>
            <a:pPr lvl="0"/>
            <a:r>
              <a:rPr lang="ru-RU" sz="2200" i="1" dirty="0" smtClean="0"/>
              <a:t>Чемпион стадиона </a:t>
            </a:r>
            <a:r>
              <a:rPr lang="ru-RU" sz="2200" i="1" dirty="0" err="1" smtClean="0"/>
              <a:t>Омнои</a:t>
            </a:r>
            <a:r>
              <a:rPr lang="ru-RU" sz="2200" i="1" dirty="0" smtClean="0"/>
              <a:t> в лёгком весе</a:t>
            </a:r>
          </a:p>
          <a:p>
            <a:pPr lvl="0"/>
            <a:r>
              <a:rPr lang="en-US" sz="2200" i="1" dirty="0" smtClean="0"/>
              <a:t>2001 </a:t>
            </a:r>
            <a:r>
              <a:rPr lang="ru-RU" sz="2200" i="1" dirty="0" smtClean="0"/>
              <a:t>Чемпион Таиланда по версии</a:t>
            </a:r>
            <a:r>
              <a:rPr lang="en-US" sz="2200" i="1" dirty="0" smtClean="0"/>
              <a:t> PAT (Professional Boxing Association of Thailand) </a:t>
            </a:r>
            <a:r>
              <a:rPr lang="ru-RU" sz="2200" i="1" dirty="0" smtClean="0"/>
              <a:t>в полулёгком весе</a:t>
            </a:r>
          </a:p>
          <a:p>
            <a:pPr lvl="0"/>
            <a:r>
              <a:rPr lang="ru-RU" sz="2200" i="1" dirty="0" smtClean="0"/>
              <a:t>Чемпион стадиона </a:t>
            </a:r>
            <a:r>
              <a:rPr lang="ru-RU" sz="2200" i="1" dirty="0" err="1" smtClean="0"/>
              <a:t>Омнои</a:t>
            </a:r>
            <a:r>
              <a:rPr lang="ru-RU" sz="2200" i="1" dirty="0" smtClean="0"/>
              <a:t> в полулёгком весе.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16632"/>
            <a:ext cx="3888432" cy="707886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Профиль бойца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5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3888432" cy="2736304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Утро</a:t>
            </a:r>
            <a:br>
              <a:rPr lang="ru-RU" sz="1600" b="1" dirty="0" smtClean="0"/>
            </a:br>
            <a:r>
              <a:rPr lang="ru-RU" sz="1600" b="1" dirty="0" smtClean="0"/>
              <a:t>7.00 Разминка</a:t>
            </a:r>
            <a:br>
              <a:rPr lang="ru-RU" sz="1600" b="1" dirty="0" smtClean="0"/>
            </a:br>
            <a:r>
              <a:rPr lang="ru-RU" sz="1600" b="1" dirty="0" smtClean="0"/>
              <a:t>7.10 Пробежка </a:t>
            </a:r>
            <a:br>
              <a:rPr lang="ru-RU" sz="1600" b="1" dirty="0" smtClean="0"/>
            </a:br>
            <a:r>
              <a:rPr lang="ru-RU" sz="1600" b="1" dirty="0" smtClean="0"/>
              <a:t>8.10 Отработка техники </a:t>
            </a:r>
            <a:br>
              <a:rPr lang="ru-RU" sz="1600" b="1" dirty="0" smtClean="0"/>
            </a:br>
            <a:r>
              <a:rPr lang="ru-RU" sz="1600" b="1" dirty="0" smtClean="0"/>
              <a:t>8.30 Бой с тенью, 4-5 раундов </a:t>
            </a:r>
            <a:br>
              <a:rPr lang="ru-RU" sz="1600" b="1" dirty="0" smtClean="0"/>
            </a:br>
            <a:r>
              <a:rPr lang="ru-RU" sz="1600" b="1" dirty="0" smtClean="0"/>
              <a:t>9.00 Работа с мешками, 4-5 раундов </a:t>
            </a:r>
            <a:br>
              <a:rPr lang="ru-RU" sz="1600" b="1" dirty="0" smtClean="0"/>
            </a:br>
            <a:r>
              <a:rPr lang="ru-RU" sz="1600" b="1" dirty="0" smtClean="0"/>
              <a:t>9.25 Работа по лапам 2-5 раундов </a:t>
            </a:r>
            <a:br>
              <a:rPr lang="ru-RU" sz="1600" b="1" dirty="0" smtClean="0"/>
            </a:br>
            <a:r>
              <a:rPr lang="ru-RU" sz="1600" b="1" dirty="0" smtClean="0"/>
              <a:t>9.50 Спарринг </a:t>
            </a:r>
            <a:br>
              <a:rPr lang="ru-RU" sz="1600" b="1" dirty="0" smtClean="0"/>
            </a:br>
            <a:r>
              <a:rPr lang="ru-RU" sz="1600" b="1" dirty="0" smtClean="0"/>
              <a:t>10.15 Отработка техники </a:t>
            </a:r>
            <a:br>
              <a:rPr lang="ru-RU" sz="1600" b="1" dirty="0" smtClean="0"/>
            </a:br>
            <a:r>
              <a:rPr lang="ru-RU" sz="1600" b="1" dirty="0" smtClean="0"/>
              <a:t>10.50 Бой с тенью, 2-3 раунда, растяжка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1026" name="Picture 2" descr="E:\378968_321283131224495_170888803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3"/>
            <a:ext cx="4282357" cy="2808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E:\1370260399_vcunzdmii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4464496" cy="2927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3645024"/>
            <a:ext cx="4068000" cy="2700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/>
              <a:t>День</a:t>
            </a:r>
            <a:br>
              <a:rPr lang="ru-RU" sz="1600" b="1" dirty="0" smtClean="0"/>
            </a:br>
            <a:r>
              <a:rPr lang="ru-RU" sz="1600" b="1" dirty="0" smtClean="0"/>
              <a:t>16.00 Разминка </a:t>
            </a:r>
            <a:br>
              <a:rPr lang="ru-RU" sz="1600" b="1" dirty="0" smtClean="0"/>
            </a:br>
            <a:r>
              <a:rPr lang="ru-RU" sz="1600" b="1" dirty="0" smtClean="0"/>
              <a:t>16.10 Пробежка </a:t>
            </a:r>
            <a:br>
              <a:rPr lang="ru-RU" sz="1600" b="1" dirty="0" smtClean="0"/>
            </a:br>
            <a:r>
              <a:rPr lang="ru-RU" sz="1600" b="1" dirty="0" smtClean="0"/>
              <a:t>16.30 Скакалка </a:t>
            </a:r>
            <a:br>
              <a:rPr lang="ru-RU" sz="1600" b="1" dirty="0" smtClean="0"/>
            </a:br>
            <a:r>
              <a:rPr lang="ru-RU" sz="1600" b="1" dirty="0" smtClean="0"/>
              <a:t>16.50 Бой с тенью, 4-5 раундов </a:t>
            </a:r>
            <a:br>
              <a:rPr lang="ru-RU" sz="1600" b="1" dirty="0" smtClean="0"/>
            </a:br>
            <a:r>
              <a:rPr lang="ru-RU" sz="1600" b="1" dirty="0" smtClean="0"/>
              <a:t>17.25 Работа с мешками, 4-5 раундов </a:t>
            </a:r>
            <a:br>
              <a:rPr lang="ru-RU" sz="1600" b="1" dirty="0" smtClean="0"/>
            </a:br>
            <a:r>
              <a:rPr lang="ru-RU" sz="1600" b="1" dirty="0" smtClean="0"/>
              <a:t>18.05 Работа на лапах, 4-5 раундов </a:t>
            </a:r>
            <a:br>
              <a:rPr lang="ru-RU" sz="1600" b="1" dirty="0" smtClean="0"/>
            </a:br>
            <a:r>
              <a:rPr lang="ru-RU" sz="1600" b="1" dirty="0" smtClean="0"/>
              <a:t>18.35 Спарринг</a:t>
            </a:r>
          </a:p>
          <a:p>
            <a:pPr>
              <a:buNone/>
            </a:pPr>
            <a:r>
              <a:rPr lang="ru-RU" sz="1600" b="1" dirty="0" smtClean="0"/>
              <a:t> 19.05 Отработка техники</a:t>
            </a:r>
            <a:endParaRPr lang="ru-RU" sz="1600" dirty="0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3888432" cy="52322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 тренировок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XgEetmw1G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528392" cy="6201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E:\буакав\XL3llfm02xQ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03244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464496" cy="95410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Долгожданная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века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Заголовок 3"/>
          <p:cNvSpPr>
            <a:spLocks noGrp="1"/>
          </p:cNvSpPr>
          <p:nvPr>
            <p:ph type="body" sz="quarter" idx="3"/>
          </p:nvPr>
        </p:nvSpPr>
        <p:spPr>
          <a:xfrm>
            <a:off x="4283968" y="5805264"/>
            <a:ext cx="4464496" cy="639762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/>
              <a:t>14 апреля 2014г. </a:t>
            </a:r>
            <a:r>
              <a:rPr lang="en-US" sz="2400" dirty="0" err="1" smtClean="0"/>
              <a:t>Samrongthap</a:t>
            </a:r>
            <a:r>
              <a:rPr lang="en-US" sz="2400" dirty="0" smtClean="0"/>
              <a:t> </a:t>
            </a:r>
            <a:r>
              <a:rPr lang="ru-RU" sz="2400" dirty="0" smtClean="0"/>
              <a:t>провинция </a:t>
            </a:r>
            <a:r>
              <a:rPr lang="en-US" sz="2400" dirty="0" err="1" smtClean="0"/>
              <a:t>Surin</a:t>
            </a:r>
            <a:r>
              <a:rPr lang="en-US" sz="2400" dirty="0" smtClean="0"/>
              <a:t>, Thailand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464496" cy="5616624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Детство будущего кумира всех поклонников </a:t>
            </a:r>
            <a:r>
              <a:rPr lang="ru-RU" sz="1800" b="1" dirty="0" err="1" smtClean="0"/>
              <a:t>муай</a:t>
            </a:r>
            <a:r>
              <a:rPr lang="ru-RU" sz="1800" b="1" dirty="0" smtClean="0"/>
              <a:t>-тай и К-1 </a:t>
            </a:r>
            <a:r>
              <a:rPr lang="ru-RU" sz="1800" b="1" dirty="0" err="1" smtClean="0"/>
              <a:t>Сомбата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Банчамека</a:t>
            </a:r>
            <a:r>
              <a:rPr lang="ru-RU" sz="1800" b="1" dirty="0" smtClean="0"/>
              <a:t> прошло </a:t>
            </a:r>
            <a:r>
              <a:rPr lang="ru-RU" sz="1800" b="1" dirty="0" smtClean="0"/>
              <a:t>на переполненных </a:t>
            </a:r>
            <a:r>
              <a:rPr lang="ru-RU" sz="1800" b="1" dirty="0" smtClean="0"/>
              <a:t>городских базарах нескольких крохотных деревень в центральной части </a:t>
            </a:r>
            <a:r>
              <a:rPr lang="ru-RU" sz="1800" b="1" dirty="0" err="1" smtClean="0"/>
              <a:t>Тайланда</a:t>
            </a:r>
            <a:r>
              <a:rPr lang="ru-RU" sz="1800" b="1" dirty="0" smtClean="0"/>
              <a:t>. </a:t>
            </a:r>
            <a:r>
              <a:rPr lang="ru-RU" sz="1800" b="1" dirty="0" smtClean="0"/>
              <a:t>Паренёк </a:t>
            </a:r>
            <a:r>
              <a:rPr lang="ru-RU" sz="1800" b="1" dirty="0" smtClean="0"/>
              <a:t>ни чем особенным не выделялся на фоне сверстников, его отец усердно трудился на крокодиловой ферме, мать мастерила знаменитые на весь белый свет тайские широкополые соломенные шляпы, которые уходили в руки бледнолицых иностранцев за символические 10 центов за экземпляр. Жизнь шла своим чередом – сезон дождей сменялся засухой, тайфуны приходили следом за муссонами, оставляя за собой хаос и разруху.</a:t>
            </a:r>
            <a:endParaRPr lang="ru-RU" sz="1800" b="1" dirty="0"/>
          </a:p>
        </p:txBody>
      </p:sp>
      <p:pic>
        <p:nvPicPr>
          <p:cNvPr id="2051" name="Picture 3" descr="E:\буакав\прпарап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823188" cy="5832648"/>
          </a:xfrm>
          <a:prstGeom prst="rect">
            <a:avLst/>
          </a:prstGeom>
          <a:solidFill>
            <a:schemeClr val="lt1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4464496" cy="584775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чего все начиналось…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QWv9KzDkW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633" r="3020"/>
          <a:stretch>
            <a:fillRect/>
          </a:stretch>
        </p:blipFill>
        <p:spPr>
          <a:xfrm>
            <a:off x="6228184" y="260649"/>
            <a:ext cx="2564851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0629" y="4365104"/>
            <a:ext cx="8833859" cy="2088232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1700" b="1" dirty="0" smtClean="0"/>
              <a:t>Наблюдавший за сынишкой </a:t>
            </a:r>
            <a:r>
              <a:rPr lang="ru-RU" sz="1700" b="1" dirty="0" err="1" smtClean="0"/>
              <a:t>Сомбат</a:t>
            </a:r>
            <a:r>
              <a:rPr lang="ru-RU" sz="1700" b="1" dirty="0" smtClean="0"/>
              <a:t> - </a:t>
            </a:r>
            <a:r>
              <a:rPr lang="ru-RU" sz="1700" b="1" dirty="0" err="1" smtClean="0"/>
              <a:t>сташий</a:t>
            </a:r>
            <a:r>
              <a:rPr lang="ru-RU" sz="1700" b="1" dirty="0" smtClean="0"/>
              <a:t> сразу все понял. Он еще помнил, как загорались дьявольским огоньком глазенки его поскребыша, когда они вместе ходили смотреть ежегодные деревенские бои петухов и собак. </a:t>
            </a:r>
            <a:br>
              <a:rPr lang="ru-RU" sz="1700" b="1" dirty="0" smtClean="0"/>
            </a:br>
            <a:r>
              <a:rPr lang="ru-RU" sz="1700" b="1" dirty="0" smtClean="0"/>
              <a:t>В 8 лет юный </a:t>
            </a:r>
            <a:r>
              <a:rPr lang="ru-RU" sz="1700" b="1" dirty="0" err="1" smtClean="0"/>
              <a:t>Сомбат</a:t>
            </a:r>
            <a:r>
              <a:rPr lang="ru-RU" sz="1700" b="1" dirty="0" smtClean="0"/>
              <a:t> начинает посещать свои первые уроки </a:t>
            </a:r>
            <a:r>
              <a:rPr lang="ru-RU" sz="1700" b="1" dirty="0" err="1" smtClean="0"/>
              <a:t>муай-тай</a:t>
            </a:r>
            <a:r>
              <a:rPr lang="ru-RU" sz="1700" b="1" dirty="0" smtClean="0"/>
              <a:t>. Мать бранит отца в пять этажей (а может и больше, кто знает сколько там этих этажей в тайском фольклоре), но папа непоколебим. Он упивается успехами сына, день и ночь, как запрограммированный, на работе, на улице, по дороге домой, дома, везде и всюду он твердит окружающим о большом будущем, что ждет его парня в жестоком и бескомпромиссном мире – </a:t>
            </a:r>
            <a:r>
              <a:rPr lang="ru-RU" sz="1700" b="1" dirty="0" err="1" smtClean="0"/>
              <a:t>мире</a:t>
            </a:r>
            <a:r>
              <a:rPr lang="ru-RU" sz="1700" b="1" dirty="0" smtClean="0"/>
              <a:t> тайского бокса.</a:t>
            </a:r>
          </a:p>
          <a:p>
            <a:endParaRPr lang="ru-RU" dirty="0"/>
          </a:p>
        </p:txBody>
      </p:sp>
      <p:pic>
        <p:nvPicPr>
          <p:cNvPr id="7" name="Рисунок 6" descr="xofJHEyLx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9" y="260648"/>
            <a:ext cx="2538409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 flipH="1">
            <a:off x="0" y="6525344"/>
            <a:ext cx="395536" cy="332656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Ученик\Рабочий стол\imagesCAYC7Y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764704"/>
            <a:ext cx="2241812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BWCZyAPod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25793" cy="59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88024" y="116632"/>
            <a:ext cx="4226103" cy="6336704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/>
              <a:t>Старания отца не проходят даром. Накопив безумные по меркам сиамских джунглей 120 мертвых американских президентов, заботливый </a:t>
            </a:r>
            <a:r>
              <a:rPr lang="ru-RU" sz="1600" b="1" dirty="0" err="1" smtClean="0"/>
              <a:t>Сомбат</a:t>
            </a:r>
            <a:r>
              <a:rPr lang="ru-RU" sz="1600" b="1" dirty="0" smtClean="0"/>
              <a:t>- старший </a:t>
            </a:r>
            <a:r>
              <a:rPr lang="ru-RU" sz="1600" b="1" dirty="0" smtClean="0"/>
              <a:t>отдает свое чадо в культовую гимназию </a:t>
            </a:r>
            <a:r>
              <a:rPr lang="ru-RU" sz="1600" b="1" dirty="0" err="1" smtClean="0"/>
              <a:t>Пор.Прамук</a:t>
            </a:r>
            <a:r>
              <a:rPr lang="ru-RU" sz="1600" b="1" dirty="0" smtClean="0"/>
              <a:t> </a:t>
            </a:r>
            <a:r>
              <a:rPr lang="ru-RU" sz="1600" b="1" dirty="0" smtClean="0"/>
              <a:t>в столице страны Бангкоке. Будущей легенде на тот момент едва исполнилось 15.</a:t>
            </a:r>
            <a:br>
              <a:rPr lang="ru-RU" sz="1600" b="1" dirty="0" smtClean="0"/>
            </a:br>
            <a:r>
              <a:rPr lang="ru-RU" sz="1600" b="1" dirty="0" smtClean="0"/>
              <a:t>Как водится в Юго-Восточной Азии, дебют молодого бойца не стали </a:t>
            </a:r>
            <a:r>
              <a:rPr lang="ru-RU" sz="1600" b="1" dirty="0" err="1" smtClean="0"/>
              <a:t>откладываеть</a:t>
            </a:r>
            <a:r>
              <a:rPr lang="ru-RU" sz="1600" b="1" dirty="0" smtClean="0"/>
              <a:t> на антресоли на случай, если народ перестанет ходить на ветеранов или опять случится цунами, птичий грипп, дефолт… русские туристы или какой-то еще конец света. </a:t>
            </a:r>
            <a:r>
              <a:rPr lang="ru-RU" sz="1600" b="1" dirty="0" err="1" smtClean="0"/>
              <a:t>Сомбат</a:t>
            </a:r>
            <a:r>
              <a:rPr lang="ru-RU" sz="1600" b="1" dirty="0" smtClean="0"/>
              <a:t> дебютирует на </a:t>
            </a:r>
            <a:r>
              <a:rPr lang="ru-RU" sz="1600" b="1" dirty="0" err="1" smtClean="0"/>
              <a:t>профессинальном</a:t>
            </a:r>
            <a:r>
              <a:rPr lang="ru-RU" sz="1600" b="1" dirty="0" smtClean="0"/>
              <a:t> ринге в 2000 году и сразу в поединке за звание чемпиона Таиланда в весе “пера” против жесткого и неуступчивого </a:t>
            </a:r>
            <a:r>
              <a:rPr lang="ru-RU" sz="1600" b="1" dirty="0" err="1" smtClean="0"/>
              <a:t>Сакадпеча</a:t>
            </a:r>
            <a:r>
              <a:rPr lang="ru-RU" sz="1600" b="1" dirty="0" smtClean="0"/>
              <a:t> Сор. </a:t>
            </a:r>
            <a:r>
              <a:rPr lang="ru-RU" sz="1600" b="1" dirty="0" err="1" smtClean="0"/>
              <a:t>Сакунпама</a:t>
            </a:r>
            <a:r>
              <a:rPr lang="ru-RU" sz="1600" b="1" dirty="0" smtClean="0"/>
              <a:t>. Тут, самое время было бы сломать язык о тайскую фонетику, но на деле, выступавший тогда под именем </a:t>
            </a:r>
            <a:r>
              <a:rPr lang="ru-RU" sz="1600" b="1" dirty="0" err="1" smtClean="0"/>
              <a:t>Дамтамин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Кият-энан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претендет</a:t>
            </a:r>
            <a:r>
              <a:rPr lang="ru-RU" sz="1600" b="1" dirty="0" smtClean="0"/>
              <a:t> благополучно сломал локтем нос соперника и выиграл досрочно в 4-м раунде.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 flipH="1">
            <a:off x="0" y="6525344"/>
            <a:ext cx="395536" cy="332656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248472" cy="864096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Непобедимый </a:t>
            </a:r>
            <a:b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«Белый Лотос»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1124744"/>
            <a:ext cx="4248472" cy="5328593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“Азия – моя вотчина, я лучший боец из всех, кто когда либо представлял этот регион в мире единоборств, я абсолютно уверен, что мне нет равных. </a:t>
            </a:r>
            <a:r>
              <a:rPr lang="ru-RU" sz="2400" b="1" dirty="0" err="1" smtClean="0"/>
              <a:t>Пакьяо</a:t>
            </a:r>
            <a:r>
              <a:rPr lang="ru-RU" sz="2400" b="1" dirty="0" smtClean="0"/>
              <a:t>? Кто это? А-а-а, тот парень, что никак не может встретиться с ТЕМ парнем, кажется я что-то о нем слышал, вроде бы он не таец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 smtClean="0"/>
              <a:t>даже не боец.”</a:t>
            </a:r>
            <a:br>
              <a:rPr lang="ru-RU" sz="2400" b="1" dirty="0" smtClean="0"/>
            </a:br>
            <a:r>
              <a:rPr lang="ru-RU" sz="2400" b="1" dirty="0" smtClean="0"/>
              <a:t>Так нагло и самоуверенно мог высказаться либо глупец, либо живая легенда, которой без преувеличения является уроженец тайской провинции Сурин </a:t>
            </a:r>
            <a:r>
              <a:rPr lang="ru-RU" sz="2400" b="1" dirty="0" err="1" smtClean="0"/>
              <a:t>Буакав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Пор.Прамук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Содержимое 7" descr="Vc1jnH-vu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527" y="404664"/>
            <a:ext cx="4032448" cy="5832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376</Words>
  <Application>Microsoft Office PowerPoint</Application>
  <PresentationFormat>Экран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Долгожданная  победа века</vt:lpstr>
      <vt:lpstr>Презентация PowerPoint</vt:lpstr>
      <vt:lpstr>Презентация PowerPoint</vt:lpstr>
      <vt:lpstr>Презентация PowerPoint</vt:lpstr>
      <vt:lpstr>Непобедимый  «Белый Лотос» 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нигга</dc:creator>
  <cp:lastModifiedBy>Мохов</cp:lastModifiedBy>
  <cp:revision>58</cp:revision>
  <dcterms:created xsi:type="dcterms:W3CDTF">2014-04-22T15:52:44Z</dcterms:created>
  <dcterms:modified xsi:type="dcterms:W3CDTF">2014-06-24T08:36:19Z</dcterms:modified>
</cp:coreProperties>
</file>