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8"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embeddedFontLst>
    <p:embeddedFont>
      <p:font typeface="Segoe Print" panose="02000600000000000000" pitchFamily="2" charset="0"/>
      <p:regular r:id="rId40"/>
      <p:bold r:id="rId41"/>
    </p:embeddedFont>
    <p:embeddedFont>
      <p:font typeface="Calibri" panose="020F0502020204030204" pitchFamily="34" charset="0"/>
      <p:regular r:id="rId42"/>
      <p:bold r:id="rId43"/>
      <p:italic r:id="rId44"/>
      <p:boldItalic r:id="rId4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4FF"/>
    <a:srgbClr val="BDE9FF"/>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2832" autoAdjust="0"/>
  </p:normalViewPr>
  <p:slideViewPr>
    <p:cSldViewPr>
      <p:cViewPr>
        <p:scale>
          <a:sx n="80" d="100"/>
          <a:sy n="80" d="100"/>
        </p:scale>
        <p:origin x="-17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s/slide21.xml"/><Relationship Id="rId7" Type="http://schemas.openxmlformats.org/officeDocument/2006/relationships/image" Target="../media/image22.jpeg"/><Relationship Id="rId2" Type="http://schemas.openxmlformats.org/officeDocument/2006/relationships/slide" Target="../slides/slide20.xml"/><Relationship Id="rId1" Type="http://schemas.openxmlformats.org/officeDocument/2006/relationships/slide" Target="../slides/slide19.xml"/><Relationship Id="rId6" Type="http://schemas.openxmlformats.org/officeDocument/2006/relationships/image" Target="../media/image21.jpeg"/><Relationship Id="rId5" Type="http://schemas.openxmlformats.org/officeDocument/2006/relationships/slide" Target="../slides/slide23.xml"/><Relationship Id="rId10" Type="http://schemas.openxmlformats.org/officeDocument/2006/relationships/image" Target="../media/image25.jpeg"/><Relationship Id="rId4" Type="http://schemas.openxmlformats.org/officeDocument/2006/relationships/slide" Target="../slides/slide22.xml"/><Relationship Id="rId9" Type="http://schemas.openxmlformats.org/officeDocument/2006/relationships/image" Target="../media/image24.jpeg"/></Relationships>
</file>

<file path=ppt/diagrams/_rels/data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_rels/data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28.xml"/><Relationship Id="rId1" Type="http://schemas.openxmlformats.org/officeDocument/2006/relationships/slide" Target="../slides/slide27.xml"/><Relationship Id="rId5" Type="http://schemas.openxmlformats.org/officeDocument/2006/relationships/image" Target="../media/image44.png"/><Relationship Id="rId4" Type="http://schemas.openxmlformats.org/officeDocument/2006/relationships/image" Target="../media/image43.png"/></Relationships>
</file>

<file path=ppt/diagrams/_rels/data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6.xml"/><Relationship Id="rId1" Type="http://schemas.openxmlformats.org/officeDocument/2006/relationships/slide" Target="../slides/slide33.xml"/><Relationship Id="rId5" Type="http://schemas.openxmlformats.org/officeDocument/2006/relationships/slide" Target="../slides/slide37.xml"/><Relationship Id="rId4" Type="http://schemas.openxmlformats.org/officeDocument/2006/relationships/slide" Target="../slides/slide34.xml"/></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2697D-3664-4E8A-B2D1-A2AEA3F1FB1E}" type="doc">
      <dgm:prSet loTypeId="urn:microsoft.com/office/officeart/2005/8/layout/vList3#1" loCatId="list" qsTypeId="urn:microsoft.com/office/officeart/2005/8/quickstyle/simple1" qsCatId="simple" csTypeId="urn:microsoft.com/office/officeart/2005/8/colors/accent1_2" csCatId="accent1" phldr="1"/>
      <dgm:spPr/>
    </dgm:pt>
    <dgm:pt modelId="{0578F8DF-BD44-4A4D-8378-CACDBED92E07}">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solidFill>
                <a:schemeClr val="bg1"/>
              </a:solidFill>
              <a:latin typeface="Segoe Print" pitchFamily="2" charset="0"/>
              <a:hlinkClick xmlns:r="http://schemas.openxmlformats.org/officeDocument/2006/relationships" r:id="rId1" action="ppaction://hlinksldjump"/>
            </a:rPr>
            <a:t>Аристотель</a:t>
          </a:r>
          <a:endParaRPr lang="ru-RU" b="1" dirty="0">
            <a:solidFill>
              <a:schemeClr val="bg1"/>
            </a:solidFill>
            <a:latin typeface="Segoe Print" pitchFamily="2" charset="0"/>
          </a:endParaRPr>
        </a:p>
      </dgm:t>
    </dgm:pt>
    <dgm:pt modelId="{4F0D74CB-1AEA-408C-899C-5C3DDE372E9D}" type="parTrans" cxnId="{E87793DE-D4A7-4C07-9E74-A2AFC5759BEF}">
      <dgm:prSet/>
      <dgm:spPr/>
      <dgm:t>
        <a:bodyPr/>
        <a:lstStyle/>
        <a:p>
          <a:endParaRPr lang="ru-RU"/>
        </a:p>
      </dgm:t>
    </dgm:pt>
    <dgm:pt modelId="{B674D795-ABAE-44AB-8D36-0C714890236B}" type="sibTrans" cxnId="{E87793DE-D4A7-4C07-9E74-A2AFC5759BEF}">
      <dgm:prSet/>
      <dgm:spPr/>
      <dgm:t>
        <a:bodyPr/>
        <a:lstStyle/>
        <a:p>
          <a:endParaRPr lang="ru-RU"/>
        </a:p>
      </dgm:t>
    </dgm:pt>
    <dgm:pt modelId="{5E092A4A-5215-4609-A6B0-0F974A28397D}">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latin typeface="Segoe Print" pitchFamily="2" charset="0"/>
              <a:hlinkClick xmlns:r="http://schemas.openxmlformats.org/officeDocument/2006/relationships" r:id="rId2" action="ppaction://hlinksldjump"/>
            </a:rPr>
            <a:t>М.М. </a:t>
          </a:r>
          <a:r>
            <a:rPr lang="ru-RU" b="1" dirty="0" err="1" smtClean="0">
              <a:latin typeface="Segoe Print" pitchFamily="2" charset="0"/>
              <a:hlinkClick xmlns:r="http://schemas.openxmlformats.org/officeDocument/2006/relationships" r:id="rId2" action="ppaction://hlinksldjump"/>
            </a:rPr>
            <a:t>Коркунова-Манасеина</a:t>
          </a:r>
          <a:endParaRPr lang="ru-RU" b="1" dirty="0">
            <a:latin typeface="Segoe Print" pitchFamily="2" charset="0"/>
          </a:endParaRPr>
        </a:p>
      </dgm:t>
    </dgm:pt>
    <dgm:pt modelId="{C9C6DDAA-E329-40A6-99FA-7A5A0CC228E7}" type="parTrans" cxnId="{AF56F7C3-3DBE-4581-B43B-8B197864EAE6}">
      <dgm:prSet/>
      <dgm:spPr/>
      <dgm:t>
        <a:bodyPr/>
        <a:lstStyle/>
        <a:p>
          <a:endParaRPr lang="ru-RU"/>
        </a:p>
      </dgm:t>
    </dgm:pt>
    <dgm:pt modelId="{FF2F37AD-642E-4D45-B781-A46AE0F6DA99}" type="sibTrans" cxnId="{AF56F7C3-3DBE-4581-B43B-8B197864EAE6}">
      <dgm:prSet/>
      <dgm:spPr/>
      <dgm:t>
        <a:bodyPr/>
        <a:lstStyle/>
        <a:p>
          <a:endParaRPr lang="ru-RU"/>
        </a:p>
      </dgm:t>
    </dgm:pt>
    <dgm:pt modelId="{D688397E-8158-420F-8CD3-54908DE77871}">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solidFill>
                <a:schemeClr val="bg1"/>
              </a:solidFill>
              <a:latin typeface="Segoe Print" pitchFamily="2" charset="0"/>
              <a:hlinkClick xmlns:r="http://schemas.openxmlformats.org/officeDocument/2006/relationships" r:id="rId3" action="ppaction://hlinksldjump"/>
            </a:rPr>
            <a:t>И.П. Павлов</a:t>
          </a:r>
          <a:endParaRPr lang="ru-RU" b="1" dirty="0">
            <a:solidFill>
              <a:schemeClr val="bg1"/>
            </a:solidFill>
            <a:latin typeface="Segoe Print" pitchFamily="2" charset="0"/>
          </a:endParaRPr>
        </a:p>
      </dgm:t>
    </dgm:pt>
    <dgm:pt modelId="{ADBDCEF8-6204-4283-B6F9-4CAA0EF5F84E}" type="parTrans" cxnId="{66B49459-69B5-4597-99B9-00E579F8EF5A}">
      <dgm:prSet/>
      <dgm:spPr/>
      <dgm:t>
        <a:bodyPr/>
        <a:lstStyle/>
        <a:p>
          <a:endParaRPr lang="ru-RU"/>
        </a:p>
      </dgm:t>
    </dgm:pt>
    <dgm:pt modelId="{C09C1A05-3266-45CB-93D7-D674380E7522}" type="sibTrans" cxnId="{66B49459-69B5-4597-99B9-00E579F8EF5A}">
      <dgm:prSet/>
      <dgm:spPr/>
      <dgm:t>
        <a:bodyPr/>
        <a:lstStyle/>
        <a:p>
          <a:endParaRPr lang="ru-RU"/>
        </a:p>
      </dgm:t>
    </dgm:pt>
    <dgm:pt modelId="{8DEB4F04-F08B-4A83-B5E0-6F694FD195A7}">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solidFill>
                <a:schemeClr val="bg1"/>
              </a:solidFill>
              <a:latin typeface="Segoe Print" pitchFamily="2" charset="0"/>
              <a:hlinkClick xmlns:r="http://schemas.openxmlformats.org/officeDocument/2006/relationships" r:id="rId4" action="ppaction://hlinksldjump"/>
            </a:rPr>
            <a:t>З. Фрейд</a:t>
          </a:r>
          <a:endParaRPr lang="ru-RU" b="1" dirty="0">
            <a:solidFill>
              <a:schemeClr val="bg1"/>
            </a:solidFill>
            <a:latin typeface="Segoe Print" pitchFamily="2" charset="0"/>
          </a:endParaRPr>
        </a:p>
      </dgm:t>
    </dgm:pt>
    <dgm:pt modelId="{F1082118-6CF3-4AB6-9A00-105CA8B950E7}" type="parTrans" cxnId="{D543B06C-4F01-4F8F-88DB-519898D2DD8F}">
      <dgm:prSet/>
      <dgm:spPr/>
      <dgm:t>
        <a:bodyPr/>
        <a:lstStyle/>
        <a:p>
          <a:endParaRPr lang="ru-RU"/>
        </a:p>
      </dgm:t>
    </dgm:pt>
    <dgm:pt modelId="{4D78FA1C-68B9-4440-80D1-F51E0BBC78E0}" type="sibTrans" cxnId="{D543B06C-4F01-4F8F-88DB-519898D2DD8F}">
      <dgm:prSet/>
      <dgm:spPr/>
      <dgm:t>
        <a:bodyPr/>
        <a:lstStyle/>
        <a:p>
          <a:endParaRPr lang="ru-RU"/>
        </a:p>
      </dgm:t>
    </dgm:pt>
    <dgm:pt modelId="{F7F8C1FF-A0F2-404E-8386-25AE2528E573}">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solidFill>
                <a:schemeClr val="bg1"/>
              </a:solidFill>
              <a:latin typeface="Segoe Print" pitchFamily="2" charset="0"/>
              <a:hlinkClick xmlns:r="http://schemas.openxmlformats.org/officeDocument/2006/relationships" r:id="rId5" action="ppaction://hlinksldjump"/>
            </a:rPr>
            <a:t>К. Юнг</a:t>
          </a:r>
          <a:endParaRPr lang="ru-RU" b="1" dirty="0">
            <a:solidFill>
              <a:schemeClr val="bg1"/>
            </a:solidFill>
            <a:latin typeface="Segoe Print" pitchFamily="2" charset="0"/>
          </a:endParaRPr>
        </a:p>
      </dgm:t>
    </dgm:pt>
    <dgm:pt modelId="{AAB5DD57-0A98-44C6-AF88-3C3D7362A5C8}" type="parTrans" cxnId="{449146A5-077D-43A5-85B7-1CD268005BDC}">
      <dgm:prSet/>
      <dgm:spPr/>
      <dgm:t>
        <a:bodyPr/>
        <a:lstStyle/>
        <a:p>
          <a:endParaRPr lang="ru-RU"/>
        </a:p>
      </dgm:t>
    </dgm:pt>
    <dgm:pt modelId="{510F06BB-3255-4D38-84CE-EC7CB449E3DC}" type="sibTrans" cxnId="{449146A5-077D-43A5-85B7-1CD268005BDC}">
      <dgm:prSet/>
      <dgm:spPr/>
      <dgm:t>
        <a:bodyPr/>
        <a:lstStyle/>
        <a:p>
          <a:endParaRPr lang="ru-RU"/>
        </a:p>
      </dgm:t>
    </dgm:pt>
    <dgm:pt modelId="{6DAB24AC-FE62-448E-8B30-59B006CF9B80}" type="pres">
      <dgm:prSet presAssocID="{BFD2697D-3664-4E8A-B2D1-A2AEA3F1FB1E}" presName="linearFlow" presStyleCnt="0">
        <dgm:presLayoutVars>
          <dgm:dir/>
          <dgm:resizeHandles val="exact"/>
        </dgm:presLayoutVars>
      </dgm:prSet>
      <dgm:spPr/>
    </dgm:pt>
    <dgm:pt modelId="{00E9BD19-4439-46EA-82F2-E7B68B0ABC5F}" type="pres">
      <dgm:prSet presAssocID="{0578F8DF-BD44-4A4D-8378-CACDBED92E07}" presName="composite" presStyleCnt="0"/>
      <dgm:spPr/>
    </dgm:pt>
    <dgm:pt modelId="{CB15FFDB-FF69-4697-8D4D-44C0DB7C8E9E}" type="pres">
      <dgm:prSet presAssocID="{0578F8DF-BD44-4A4D-8378-CACDBED92E07}" presName="imgShp" presStyleLbl="fgImgPlace1" presStyleIdx="0" presStyleCnt="5" custScaleX="110758" custScaleY="137155"/>
      <dgm:spPr>
        <a:blipFill rotWithShape="0">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t>
        <a:bodyPr/>
        <a:lstStyle/>
        <a:p>
          <a:endParaRPr lang="ru-RU"/>
        </a:p>
      </dgm:t>
    </dgm:pt>
    <dgm:pt modelId="{911A4B38-F267-4BB3-9BBA-EC2DCB20A0B8}" type="pres">
      <dgm:prSet presAssocID="{0578F8DF-BD44-4A4D-8378-CACDBED92E07}" presName="txShp" presStyleLbl="node1" presStyleIdx="0" presStyleCnt="5" custScaleY="64002">
        <dgm:presLayoutVars>
          <dgm:bulletEnabled val="1"/>
        </dgm:presLayoutVars>
      </dgm:prSet>
      <dgm:spPr/>
      <dgm:t>
        <a:bodyPr/>
        <a:lstStyle/>
        <a:p>
          <a:endParaRPr lang="ru-RU"/>
        </a:p>
      </dgm:t>
    </dgm:pt>
    <dgm:pt modelId="{FF701B9F-3C3D-4EEE-B69E-C07BF1884801}" type="pres">
      <dgm:prSet presAssocID="{B674D795-ABAE-44AB-8D36-0C714890236B}" presName="spacing" presStyleCnt="0"/>
      <dgm:spPr/>
    </dgm:pt>
    <dgm:pt modelId="{623C1A4C-E94D-49D2-9534-217B07EC794D}" type="pres">
      <dgm:prSet presAssocID="{5E092A4A-5215-4609-A6B0-0F974A28397D}" presName="composite" presStyleCnt="0"/>
      <dgm:spPr/>
    </dgm:pt>
    <dgm:pt modelId="{2209AE47-9F32-425B-BFDD-9970EE94B24F}" type="pres">
      <dgm:prSet presAssocID="{5E092A4A-5215-4609-A6B0-0F974A28397D}" presName="imgShp" presStyleLbl="fgImgPlace1" presStyleIdx="1" presStyleCnt="5" custScaleY="121155"/>
      <dgm:spPr>
        <a:blipFill rotWithShape="0">
          <a:blip xmlns:r="http://schemas.openxmlformats.org/officeDocument/2006/relationships" r:embed="rId7" cstate="email">
            <a:extLst>
              <a:ext uri="{28A0092B-C50C-407E-A947-70E740481C1C}">
                <a14:useLocalDpi xmlns:a14="http://schemas.microsoft.com/office/drawing/2010/main"/>
              </a:ext>
            </a:extLst>
          </a:blip>
          <a:stretch>
            <a:fillRect/>
          </a:stretch>
        </a:blipFill>
      </dgm:spPr>
    </dgm:pt>
    <dgm:pt modelId="{1A6F8CBB-B2B5-4341-95AE-E52E2B0104ED}" type="pres">
      <dgm:prSet presAssocID="{5E092A4A-5215-4609-A6B0-0F974A28397D}" presName="txShp" presStyleLbl="node1" presStyleIdx="1" presStyleCnt="5" custScaleY="62432">
        <dgm:presLayoutVars>
          <dgm:bulletEnabled val="1"/>
        </dgm:presLayoutVars>
      </dgm:prSet>
      <dgm:spPr/>
      <dgm:t>
        <a:bodyPr/>
        <a:lstStyle/>
        <a:p>
          <a:endParaRPr lang="ru-RU"/>
        </a:p>
      </dgm:t>
    </dgm:pt>
    <dgm:pt modelId="{3D29C40A-93F8-48FF-B7BB-DB5AE2467194}" type="pres">
      <dgm:prSet presAssocID="{FF2F37AD-642E-4D45-B781-A46AE0F6DA99}" presName="spacing" presStyleCnt="0"/>
      <dgm:spPr/>
    </dgm:pt>
    <dgm:pt modelId="{6FB0C0DC-8C9A-41C0-8B5F-70C43E0BFF79}" type="pres">
      <dgm:prSet presAssocID="{D688397E-8158-420F-8CD3-54908DE77871}" presName="composite" presStyleCnt="0"/>
      <dgm:spPr/>
    </dgm:pt>
    <dgm:pt modelId="{67FFAD6C-280C-4546-8E9B-1E8CCCB10EEE}" type="pres">
      <dgm:prSet presAssocID="{D688397E-8158-420F-8CD3-54908DE77871}" presName="imgShp" presStyleLbl="fgImgPlace1" presStyleIdx="2" presStyleCnt="5" custScaleY="123384"/>
      <dgm:spPr>
        <a:blipFill rotWithShape="0">
          <a:blip xmlns:r="http://schemas.openxmlformats.org/officeDocument/2006/relationships" r:embed="rId8" cstate="email">
            <a:extLst>
              <a:ext uri="{28A0092B-C50C-407E-A947-70E740481C1C}">
                <a14:useLocalDpi xmlns:a14="http://schemas.microsoft.com/office/drawing/2010/main"/>
              </a:ext>
            </a:extLst>
          </a:blip>
          <a:stretch>
            <a:fillRect/>
          </a:stretch>
        </a:blipFill>
      </dgm:spPr>
    </dgm:pt>
    <dgm:pt modelId="{58047E61-050C-4CA7-8460-20C199EB809C}" type="pres">
      <dgm:prSet presAssocID="{D688397E-8158-420F-8CD3-54908DE77871}" presName="txShp" presStyleLbl="node1" presStyleIdx="2" presStyleCnt="5" custScaleY="62342">
        <dgm:presLayoutVars>
          <dgm:bulletEnabled val="1"/>
        </dgm:presLayoutVars>
      </dgm:prSet>
      <dgm:spPr/>
      <dgm:t>
        <a:bodyPr/>
        <a:lstStyle/>
        <a:p>
          <a:endParaRPr lang="ru-RU"/>
        </a:p>
      </dgm:t>
    </dgm:pt>
    <dgm:pt modelId="{30FBF17F-1B35-4EB7-8C23-1F5866945CA8}" type="pres">
      <dgm:prSet presAssocID="{C09C1A05-3266-45CB-93D7-D674380E7522}" presName="spacing" presStyleCnt="0"/>
      <dgm:spPr/>
    </dgm:pt>
    <dgm:pt modelId="{6436D5E6-23DA-4B37-80B8-F27F2C779312}" type="pres">
      <dgm:prSet presAssocID="{8DEB4F04-F08B-4A83-B5E0-6F694FD195A7}" presName="composite" presStyleCnt="0"/>
      <dgm:spPr/>
    </dgm:pt>
    <dgm:pt modelId="{AB61229B-C6CF-45E7-B92D-EEBD92D217C7}" type="pres">
      <dgm:prSet presAssocID="{8DEB4F04-F08B-4A83-B5E0-6F694FD195A7}" presName="imgShp" presStyleLbl="fgImgPlace1" presStyleIdx="3" presStyleCnt="5" custScaleY="124038"/>
      <dgm:spPr>
        <a:blipFill rotWithShape="0">
          <a:blip xmlns:r="http://schemas.openxmlformats.org/officeDocument/2006/relationships" r:embed="rId9" cstate="email">
            <a:extLst>
              <a:ext uri="{28A0092B-C50C-407E-A947-70E740481C1C}">
                <a14:useLocalDpi xmlns:a14="http://schemas.microsoft.com/office/drawing/2010/main"/>
              </a:ext>
            </a:extLst>
          </a:blip>
          <a:stretch>
            <a:fillRect/>
          </a:stretch>
        </a:blipFill>
      </dgm:spPr>
    </dgm:pt>
    <dgm:pt modelId="{05CBFE96-CA29-4518-ABAB-7DED53FD8229}" type="pres">
      <dgm:prSet presAssocID="{8DEB4F04-F08B-4A83-B5E0-6F694FD195A7}" presName="txShp" presStyleLbl="node1" presStyleIdx="3" presStyleCnt="5" custScaleY="56276">
        <dgm:presLayoutVars>
          <dgm:bulletEnabled val="1"/>
        </dgm:presLayoutVars>
      </dgm:prSet>
      <dgm:spPr/>
      <dgm:t>
        <a:bodyPr/>
        <a:lstStyle/>
        <a:p>
          <a:endParaRPr lang="ru-RU"/>
        </a:p>
      </dgm:t>
    </dgm:pt>
    <dgm:pt modelId="{0B261B6B-F095-4D38-8E5D-6BB4C56EF091}" type="pres">
      <dgm:prSet presAssocID="{4D78FA1C-68B9-4440-80D1-F51E0BBC78E0}" presName="spacing" presStyleCnt="0"/>
      <dgm:spPr/>
    </dgm:pt>
    <dgm:pt modelId="{8A27F38E-73C5-4274-9B80-13FD11C8EEB0}" type="pres">
      <dgm:prSet presAssocID="{F7F8C1FF-A0F2-404E-8386-25AE2528E573}" presName="composite" presStyleCnt="0"/>
      <dgm:spPr/>
    </dgm:pt>
    <dgm:pt modelId="{19CACDEE-0D69-4F5A-895B-5E5B3124332C}" type="pres">
      <dgm:prSet presAssocID="{F7F8C1FF-A0F2-404E-8386-25AE2528E573}" presName="imgShp" presStyleLbl="fgImgPlace1" presStyleIdx="4" presStyleCnt="5" custScaleX="105018" custScaleY="138561"/>
      <dgm:spPr>
        <a:blipFill rotWithShape="0">
          <a:blip xmlns:r="http://schemas.openxmlformats.org/officeDocument/2006/relationships" r:embed="rId10" cstate="email">
            <a:extLst>
              <a:ext uri="{28A0092B-C50C-407E-A947-70E740481C1C}">
                <a14:useLocalDpi xmlns:a14="http://schemas.microsoft.com/office/drawing/2010/main"/>
              </a:ext>
            </a:extLst>
          </a:blip>
          <a:stretch>
            <a:fillRect/>
          </a:stretch>
        </a:blipFill>
      </dgm:spPr>
    </dgm:pt>
    <dgm:pt modelId="{6246F69D-E380-4DAD-A2B7-ED15A45E84B2}" type="pres">
      <dgm:prSet presAssocID="{F7F8C1FF-A0F2-404E-8386-25AE2528E573}" presName="txShp" presStyleLbl="node1" presStyleIdx="4" presStyleCnt="5" custScaleY="53035">
        <dgm:presLayoutVars>
          <dgm:bulletEnabled val="1"/>
        </dgm:presLayoutVars>
      </dgm:prSet>
      <dgm:spPr/>
      <dgm:t>
        <a:bodyPr/>
        <a:lstStyle/>
        <a:p>
          <a:endParaRPr lang="ru-RU"/>
        </a:p>
      </dgm:t>
    </dgm:pt>
  </dgm:ptLst>
  <dgm:cxnLst>
    <dgm:cxn modelId="{E87793DE-D4A7-4C07-9E74-A2AFC5759BEF}" srcId="{BFD2697D-3664-4E8A-B2D1-A2AEA3F1FB1E}" destId="{0578F8DF-BD44-4A4D-8378-CACDBED92E07}" srcOrd="0" destOrd="0" parTransId="{4F0D74CB-1AEA-408C-899C-5C3DDE372E9D}" sibTransId="{B674D795-ABAE-44AB-8D36-0C714890236B}"/>
    <dgm:cxn modelId="{335411A6-1948-40DB-AA74-550D450E59D5}" type="presOf" srcId="{0578F8DF-BD44-4A4D-8378-CACDBED92E07}" destId="{911A4B38-F267-4BB3-9BBA-EC2DCB20A0B8}" srcOrd="0" destOrd="0" presId="urn:microsoft.com/office/officeart/2005/8/layout/vList3#1"/>
    <dgm:cxn modelId="{449146A5-077D-43A5-85B7-1CD268005BDC}" srcId="{BFD2697D-3664-4E8A-B2D1-A2AEA3F1FB1E}" destId="{F7F8C1FF-A0F2-404E-8386-25AE2528E573}" srcOrd="4" destOrd="0" parTransId="{AAB5DD57-0A98-44C6-AF88-3C3D7362A5C8}" sibTransId="{510F06BB-3255-4D38-84CE-EC7CB449E3DC}"/>
    <dgm:cxn modelId="{C3ED31AA-556E-4B81-9CC1-7FEF8AD5A8B1}" type="presOf" srcId="{D688397E-8158-420F-8CD3-54908DE77871}" destId="{58047E61-050C-4CA7-8460-20C199EB809C}" srcOrd="0" destOrd="0" presId="urn:microsoft.com/office/officeart/2005/8/layout/vList3#1"/>
    <dgm:cxn modelId="{AF56F7C3-3DBE-4581-B43B-8B197864EAE6}" srcId="{BFD2697D-3664-4E8A-B2D1-A2AEA3F1FB1E}" destId="{5E092A4A-5215-4609-A6B0-0F974A28397D}" srcOrd="1" destOrd="0" parTransId="{C9C6DDAA-E329-40A6-99FA-7A5A0CC228E7}" sibTransId="{FF2F37AD-642E-4D45-B781-A46AE0F6DA99}"/>
    <dgm:cxn modelId="{3A2633B4-585E-4542-8B35-2A7474F9D169}" type="presOf" srcId="{8DEB4F04-F08B-4A83-B5E0-6F694FD195A7}" destId="{05CBFE96-CA29-4518-ABAB-7DED53FD8229}" srcOrd="0" destOrd="0" presId="urn:microsoft.com/office/officeart/2005/8/layout/vList3#1"/>
    <dgm:cxn modelId="{21D5ABFF-E839-49B6-9EE2-C055229FC93F}" type="presOf" srcId="{5E092A4A-5215-4609-A6B0-0F974A28397D}" destId="{1A6F8CBB-B2B5-4341-95AE-E52E2B0104ED}" srcOrd="0" destOrd="0" presId="urn:microsoft.com/office/officeart/2005/8/layout/vList3#1"/>
    <dgm:cxn modelId="{7B018751-83DC-4D80-B79C-BE51573A1E76}" type="presOf" srcId="{F7F8C1FF-A0F2-404E-8386-25AE2528E573}" destId="{6246F69D-E380-4DAD-A2B7-ED15A45E84B2}" srcOrd="0" destOrd="0" presId="urn:microsoft.com/office/officeart/2005/8/layout/vList3#1"/>
    <dgm:cxn modelId="{D543B06C-4F01-4F8F-88DB-519898D2DD8F}" srcId="{BFD2697D-3664-4E8A-B2D1-A2AEA3F1FB1E}" destId="{8DEB4F04-F08B-4A83-B5E0-6F694FD195A7}" srcOrd="3" destOrd="0" parTransId="{F1082118-6CF3-4AB6-9A00-105CA8B950E7}" sibTransId="{4D78FA1C-68B9-4440-80D1-F51E0BBC78E0}"/>
    <dgm:cxn modelId="{66B49459-69B5-4597-99B9-00E579F8EF5A}" srcId="{BFD2697D-3664-4E8A-B2D1-A2AEA3F1FB1E}" destId="{D688397E-8158-420F-8CD3-54908DE77871}" srcOrd="2" destOrd="0" parTransId="{ADBDCEF8-6204-4283-B6F9-4CAA0EF5F84E}" sibTransId="{C09C1A05-3266-45CB-93D7-D674380E7522}"/>
    <dgm:cxn modelId="{1B61DDB7-C2AE-4068-B195-D6E0BE4C9747}" type="presOf" srcId="{BFD2697D-3664-4E8A-B2D1-A2AEA3F1FB1E}" destId="{6DAB24AC-FE62-448E-8B30-59B006CF9B80}" srcOrd="0" destOrd="0" presId="urn:microsoft.com/office/officeart/2005/8/layout/vList3#1"/>
    <dgm:cxn modelId="{5462D814-2351-4953-836A-915A1782C94A}" type="presParOf" srcId="{6DAB24AC-FE62-448E-8B30-59B006CF9B80}" destId="{00E9BD19-4439-46EA-82F2-E7B68B0ABC5F}" srcOrd="0" destOrd="0" presId="urn:microsoft.com/office/officeart/2005/8/layout/vList3#1"/>
    <dgm:cxn modelId="{B7364DF5-EA9F-46EF-842A-034948FABAA8}" type="presParOf" srcId="{00E9BD19-4439-46EA-82F2-E7B68B0ABC5F}" destId="{CB15FFDB-FF69-4697-8D4D-44C0DB7C8E9E}" srcOrd="0" destOrd="0" presId="urn:microsoft.com/office/officeart/2005/8/layout/vList3#1"/>
    <dgm:cxn modelId="{C1901A38-ACC0-40CE-99B6-CAD9CF06E19E}" type="presParOf" srcId="{00E9BD19-4439-46EA-82F2-E7B68B0ABC5F}" destId="{911A4B38-F267-4BB3-9BBA-EC2DCB20A0B8}" srcOrd="1" destOrd="0" presId="urn:microsoft.com/office/officeart/2005/8/layout/vList3#1"/>
    <dgm:cxn modelId="{B7D18D1F-1AE2-475D-A699-2D12F14F1C53}" type="presParOf" srcId="{6DAB24AC-FE62-448E-8B30-59B006CF9B80}" destId="{FF701B9F-3C3D-4EEE-B69E-C07BF1884801}" srcOrd="1" destOrd="0" presId="urn:microsoft.com/office/officeart/2005/8/layout/vList3#1"/>
    <dgm:cxn modelId="{04214169-A9A8-4CE3-AF49-5FDE7480A83A}" type="presParOf" srcId="{6DAB24AC-FE62-448E-8B30-59B006CF9B80}" destId="{623C1A4C-E94D-49D2-9534-217B07EC794D}" srcOrd="2" destOrd="0" presId="urn:microsoft.com/office/officeart/2005/8/layout/vList3#1"/>
    <dgm:cxn modelId="{C5ADF2B2-7158-45E3-8F45-52E0639B875B}" type="presParOf" srcId="{623C1A4C-E94D-49D2-9534-217B07EC794D}" destId="{2209AE47-9F32-425B-BFDD-9970EE94B24F}" srcOrd="0" destOrd="0" presId="urn:microsoft.com/office/officeart/2005/8/layout/vList3#1"/>
    <dgm:cxn modelId="{FD5859B1-1440-4024-A69E-A8E13A041A60}" type="presParOf" srcId="{623C1A4C-E94D-49D2-9534-217B07EC794D}" destId="{1A6F8CBB-B2B5-4341-95AE-E52E2B0104ED}" srcOrd="1" destOrd="0" presId="urn:microsoft.com/office/officeart/2005/8/layout/vList3#1"/>
    <dgm:cxn modelId="{F5488B51-51C5-47FA-82A9-1E5754D59C19}" type="presParOf" srcId="{6DAB24AC-FE62-448E-8B30-59B006CF9B80}" destId="{3D29C40A-93F8-48FF-B7BB-DB5AE2467194}" srcOrd="3" destOrd="0" presId="urn:microsoft.com/office/officeart/2005/8/layout/vList3#1"/>
    <dgm:cxn modelId="{4F7232F5-273E-4C08-9A36-97719CF2810E}" type="presParOf" srcId="{6DAB24AC-FE62-448E-8B30-59B006CF9B80}" destId="{6FB0C0DC-8C9A-41C0-8B5F-70C43E0BFF79}" srcOrd="4" destOrd="0" presId="urn:microsoft.com/office/officeart/2005/8/layout/vList3#1"/>
    <dgm:cxn modelId="{D8285EC9-7E40-4DCE-8A09-49CC12E1B7E7}" type="presParOf" srcId="{6FB0C0DC-8C9A-41C0-8B5F-70C43E0BFF79}" destId="{67FFAD6C-280C-4546-8E9B-1E8CCCB10EEE}" srcOrd="0" destOrd="0" presId="urn:microsoft.com/office/officeart/2005/8/layout/vList3#1"/>
    <dgm:cxn modelId="{6FA35596-CAB1-4CE7-AE8F-345374D2E7B5}" type="presParOf" srcId="{6FB0C0DC-8C9A-41C0-8B5F-70C43E0BFF79}" destId="{58047E61-050C-4CA7-8460-20C199EB809C}" srcOrd="1" destOrd="0" presId="urn:microsoft.com/office/officeart/2005/8/layout/vList3#1"/>
    <dgm:cxn modelId="{395636E3-7FBC-47CE-B72D-C2DBA1D5061C}" type="presParOf" srcId="{6DAB24AC-FE62-448E-8B30-59B006CF9B80}" destId="{30FBF17F-1B35-4EB7-8C23-1F5866945CA8}" srcOrd="5" destOrd="0" presId="urn:microsoft.com/office/officeart/2005/8/layout/vList3#1"/>
    <dgm:cxn modelId="{FA31A81A-1143-4D61-83E9-705D5B683FDB}" type="presParOf" srcId="{6DAB24AC-FE62-448E-8B30-59B006CF9B80}" destId="{6436D5E6-23DA-4B37-80B8-F27F2C779312}" srcOrd="6" destOrd="0" presId="urn:microsoft.com/office/officeart/2005/8/layout/vList3#1"/>
    <dgm:cxn modelId="{0FE2C3BE-A4E2-408C-9679-D3B09F61EDD1}" type="presParOf" srcId="{6436D5E6-23DA-4B37-80B8-F27F2C779312}" destId="{AB61229B-C6CF-45E7-B92D-EEBD92D217C7}" srcOrd="0" destOrd="0" presId="urn:microsoft.com/office/officeart/2005/8/layout/vList3#1"/>
    <dgm:cxn modelId="{5CB2AE24-3806-40CC-8040-6E3FA2606776}" type="presParOf" srcId="{6436D5E6-23DA-4B37-80B8-F27F2C779312}" destId="{05CBFE96-CA29-4518-ABAB-7DED53FD8229}" srcOrd="1" destOrd="0" presId="urn:microsoft.com/office/officeart/2005/8/layout/vList3#1"/>
    <dgm:cxn modelId="{1A2BC481-2221-43CA-9F2B-E54439249744}" type="presParOf" srcId="{6DAB24AC-FE62-448E-8B30-59B006CF9B80}" destId="{0B261B6B-F095-4D38-8E5D-6BB4C56EF091}" srcOrd="7" destOrd="0" presId="urn:microsoft.com/office/officeart/2005/8/layout/vList3#1"/>
    <dgm:cxn modelId="{E938A276-BCF1-4510-BEEC-ECC8ED65EF1F}" type="presParOf" srcId="{6DAB24AC-FE62-448E-8B30-59B006CF9B80}" destId="{8A27F38E-73C5-4274-9B80-13FD11C8EEB0}" srcOrd="8" destOrd="0" presId="urn:microsoft.com/office/officeart/2005/8/layout/vList3#1"/>
    <dgm:cxn modelId="{C8997240-E832-4C43-8BF3-409366CC2860}" type="presParOf" srcId="{8A27F38E-73C5-4274-9B80-13FD11C8EEB0}" destId="{19CACDEE-0D69-4F5A-895B-5E5B3124332C}" srcOrd="0" destOrd="0" presId="urn:microsoft.com/office/officeart/2005/8/layout/vList3#1"/>
    <dgm:cxn modelId="{58FF325D-6676-44CC-B71D-92FBFB4A25C0}" type="presParOf" srcId="{8A27F38E-73C5-4274-9B80-13FD11C8EEB0}" destId="{6246F69D-E380-4DAD-A2B7-ED15A45E84B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AC699-9624-431E-979D-A2F7E4C8C0D5}" type="doc">
      <dgm:prSet loTypeId="urn:microsoft.com/office/officeart/2005/8/layout/pList2#1" loCatId="list" qsTypeId="urn:microsoft.com/office/officeart/2005/8/quickstyle/simple1" qsCatId="simple" csTypeId="urn:microsoft.com/office/officeart/2005/8/colors/accent1_2" csCatId="accent1" phldr="1"/>
      <dgm:spPr/>
    </dgm:pt>
    <dgm:pt modelId="{E09B214D-BD65-4F54-A27C-578D93BED060}">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latin typeface="Segoe Print" pitchFamily="2" charset="0"/>
            </a:rPr>
            <a:t>«Дед» науки о сне </a:t>
          </a:r>
          <a:r>
            <a:rPr lang="ru-RU" b="1" dirty="0" err="1" smtClean="0">
              <a:latin typeface="Segoe Print" pitchFamily="2" charset="0"/>
            </a:rPr>
            <a:t>Натаниэль</a:t>
          </a:r>
          <a:r>
            <a:rPr lang="ru-RU" b="1" dirty="0" smtClean="0">
              <a:latin typeface="Segoe Print" pitchFamily="2" charset="0"/>
            </a:rPr>
            <a:t> </a:t>
          </a:r>
          <a:r>
            <a:rPr lang="ru-RU" b="1" dirty="0" err="1" smtClean="0">
              <a:latin typeface="Segoe Print" pitchFamily="2" charset="0"/>
            </a:rPr>
            <a:t>Клейтман</a:t>
          </a:r>
          <a:endParaRPr lang="ru-RU" b="1" dirty="0">
            <a:latin typeface="Segoe Print" pitchFamily="2" charset="0"/>
          </a:endParaRPr>
        </a:p>
      </dgm:t>
    </dgm:pt>
    <dgm:pt modelId="{B6A282BB-F82F-4590-A2C0-6C2EDF47A9DE}" type="parTrans" cxnId="{193DFDE7-77E0-4D01-9AF8-4B1149BC49E5}">
      <dgm:prSet/>
      <dgm:spPr/>
      <dgm:t>
        <a:bodyPr/>
        <a:lstStyle/>
        <a:p>
          <a:endParaRPr lang="ru-RU"/>
        </a:p>
      </dgm:t>
    </dgm:pt>
    <dgm:pt modelId="{51C7D745-3EF4-4F2B-B9EA-BB75AF946388}" type="sibTrans" cxnId="{193DFDE7-77E0-4D01-9AF8-4B1149BC49E5}">
      <dgm:prSet/>
      <dgm:spPr/>
      <dgm:t>
        <a:bodyPr/>
        <a:lstStyle/>
        <a:p>
          <a:endParaRPr lang="ru-RU"/>
        </a:p>
      </dgm:t>
    </dgm:pt>
    <dgm:pt modelId="{39E5F752-496F-4DF5-BA25-207AC77EE96C}">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b="1" dirty="0" smtClean="0">
              <a:latin typeface="Segoe Print" pitchFamily="2" charset="0"/>
            </a:rPr>
            <a:t>«Отец» науки о сне Мишель </a:t>
          </a:r>
          <a:r>
            <a:rPr lang="ru-RU" b="1" dirty="0" err="1" smtClean="0">
              <a:latin typeface="Segoe Print" pitchFamily="2" charset="0"/>
            </a:rPr>
            <a:t>Жуве</a:t>
          </a:r>
          <a:endParaRPr lang="ru-RU" b="1" dirty="0">
            <a:latin typeface="Segoe Print" pitchFamily="2" charset="0"/>
          </a:endParaRPr>
        </a:p>
      </dgm:t>
    </dgm:pt>
    <dgm:pt modelId="{21ED4C01-724E-4007-B82F-0DE99FED82E2}" type="parTrans" cxnId="{B2ACAF39-5C09-4BB2-A25E-34FAFCAAC261}">
      <dgm:prSet/>
      <dgm:spPr/>
      <dgm:t>
        <a:bodyPr/>
        <a:lstStyle/>
        <a:p>
          <a:endParaRPr lang="ru-RU"/>
        </a:p>
      </dgm:t>
    </dgm:pt>
    <dgm:pt modelId="{95FFF5BC-98D8-4FA4-B0E5-7C23AB95BA61}" type="sibTrans" cxnId="{B2ACAF39-5C09-4BB2-A25E-34FAFCAAC261}">
      <dgm:prSet/>
      <dgm:spPr/>
      <dgm:t>
        <a:bodyPr/>
        <a:lstStyle/>
        <a:p>
          <a:endParaRPr lang="ru-RU"/>
        </a:p>
      </dgm:t>
    </dgm:pt>
    <dgm:pt modelId="{15B5E0B4-91CE-4388-979C-E4F3E1187AE7}" type="pres">
      <dgm:prSet presAssocID="{FF6AC699-9624-431E-979D-A2F7E4C8C0D5}" presName="Name0" presStyleCnt="0">
        <dgm:presLayoutVars>
          <dgm:dir/>
          <dgm:resizeHandles val="exact"/>
        </dgm:presLayoutVars>
      </dgm:prSet>
      <dgm:spPr/>
    </dgm:pt>
    <dgm:pt modelId="{0F166858-801F-4C30-B7E6-7288347AC4CE}" type="pres">
      <dgm:prSet presAssocID="{FF6AC699-9624-431E-979D-A2F7E4C8C0D5}" presName="bkgdShp" presStyleLbl="alignAccFollowNode1" presStyleIdx="0" presStyleCnt="1">
        <dgm:style>
          <a:lnRef idx="2">
            <a:schemeClr val="accent2">
              <a:shade val="50000"/>
            </a:schemeClr>
          </a:lnRef>
          <a:fillRef idx="1">
            <a:schemeClr val="accent2"/>
          </a:fillRef>
          <a:effectRef idx="0">
            <a:schemeClr val="accent2"/>
          </a:effectRef>
          <a:fontRef idx="minor">
            <a:schemeClr val="lt1"/>
          </a:fontRef>
        </dgm:style>
      </dgm:prSet>
      <dgm:spPr>
        <a:solidFill>
          <a:schemeClr val="accent2">
            <a:alpha val="14000"/>
          </a:schemeClr>
        </a:solidFill>
      </dgm:spPr>
      <dgm:t>
        <a:bodyPr/>
        <a:lstStyle/>
        <a:p>
          <a:endParaRPr lang="ru-RU"/>
        </a:p>
      </dgm:t>
    </dgm:pt>
    <dgm:pt modelId="{F030BD93-3522-4E9C-96DD-A50C1BB63B93}" type="pres">
      <dgm:prSet presAssocID="{FF6AC699-9624-431E-979D-A2F7E4C8C0D5}" presName="linComp" presStyleCnt="0"/>
      <dgm:spPr/>
    </dgm:pt>
    <dgm:pt modelId="{8BC9C50A-7FA0-401D-B252-79CBC50C75C7}" type="pres">
      <dgm:prSet presAssocID="{E09B214D-BD65-4F54-A27C-578D93BED060}" presName="compNode" presStyleCnt="0"/>
      <dgm:spPr/>
    </dgm:pt>
    <dgm:pt modelId="{E680CD45-FCFD-463C-93FF-42E192B63932}" type="pres">
      <dgm:prSet presAssocID="{E09B214D-BD65-4F54-A27C-578D93BED060}" presName="node" presStyleLbl="node1" presStyleIdx="0" presStyleCnt="2">
        <dgm:presLayoutVars>
          <dgm:bulletEnabled val="1"/>
        </dgm:presLayoutVars>
      </dgm:prSet>
      <dgm:spPr/>
      <dgm:t>
        <a:bodyPr/>
        <a:lstStyle/>
        <a:p>
          <a:endParaRPr lang="ru-RU"/>
        </a:p>
      </dgm:t>
    </dgm:pt>
    <dgm:pt modelId="{B1E4B660-2ED6-46D9-A699-C638534AA1D4}" type="pres">
      <dgm:prSet presAssocID="{E09B214D-BD65-4F54-A27C-578D93BED060}" presName="invisiNode" presStyleLbl="node1" presStyleIdx="0" presStyleCnt="2"/>
      <dgm:spPr/>
    </dgm:pt>
    <dgm:pt modelId="{F1A6E882-8AA0-4A44-AF5B-FBCED8297624}" type="pres">
      <dgm:prSet presAssocID="{E09B214D-BD65-4F54-A27C-578D93BED060}" presName="imagNode" presStyleLbl="fgImgPlace1" presStyleIdx="0" presStyleCnt="2" custScaleY="107372">
        <dgm:style>
          <a:lnRef idx="2">
            <a:schemeClr val="accent2">
              <a:shade val="50000"/>
            </a:schemeClr>
          </a:lnRef>
          <a:fillRef idx="1">
            <a:schemeClr val="accent2"/>
          </a:fillRef>
          <a:effectRef idx="0">
            <a:schemeClr val="accent2"/>
          </a:effectRef>
          <a:fontRef idx="minor">
            <a:schemeClr val="lt1"/>
          </a:fontRef>
        </dgm:style>
      </dgm:prSet>
      <dgm:spPr>
        <a:blipFill rotWithShape="0">
          <a:blip xmlns:r="http://schemas.openxmlformats.org/officeDocument/2006/relationships" r:embed="rId1"/>
          <a:stretch>
            <a:fillRect/>
          </a:stretch>
        </a:blipFill>
      </dgm:spPr>
    </dgm:pt>
    <dgm:pt modelId="{87D9AB65-B6B4-4432-A70C-2565D013ABCB}" type="pres">
      <dgm:prSet presAssocID="{51C7D745-3EF4-4F2B-B9EA-BB75AF946388}" presName="sibTrans" presStyleLbl="sibTrans2D1" presStyleIdx="0" presStyleCnt="0"/>
      <dgm:spPr/>
      <dgm:t>
        <a:bodyPr/>
        <a:lstStyle/>
        <a:p>
          <a:endParaRPr lang="ru-RU"/>
        </a:p>
      </dgm:t>
    </dgm:pt>
    <dgm:pt modelId="{657BD17B-D1D6-45A9-A53E-D50311AA6236}" type="pres">
      <dgm:prSet presAssocID="{39E5F752-496F-4DF5-BA25-207AC77EE96C}" presName="compNode" presStyleCnt="0"/>
      <dgm:spPr/>
    </dgm:pt>
    <dgm:pt modelId="{2C61B47A-6312-48F6-A983-427C93CA30D0}" type="pres">
      <dgm:prSet presAssocID="{39E5F752-496F-4DF5-BA25-207AC77EE96C}" presName="node" presStyleLbl="node1" presStyleIdx="1" presStyleCnt="2">
        <dgm:presLayoutVars>
          <dgm:bulletEnabled val="1"/>
        </dgm:presLayoutVars>
      </dgm:prSet>
      <dgm:spPr/>
      <dgm:t>
        <a:bodyPr/>
        <a:lstStyle/>
        <a:p>
          <a:endParaRPr lang="ru-RU"/>
        </a:p>
      </dgm:t>
    </dgm:pt>
    <dgm:pt modelId="{08D6644A-A8E2-42E4-8B6B-C11682B1016B}" type="pres">
      <dgm:prSet presAssocID="{39E5F752-496F-4DF5-BA25-207AC77EE96C}" presName="invisiNode" presStyleLbl="node1" presStyleIdx="1" presStyleCnt="2"/>
      <dgm:spPr/>
    </dgm:pt>
    <dgm:pt modelId="{8483121C-FC5C-4129-B9E1-6BB5E1D48056}" type="pres">
      <dgm:prSet presAssocID="{39E5F752-496F-4DF5-BA25-207AC77EE96C}" presName="imagNode" presStyleLbl="fgImgPlace1" presStyleIdx="1" presStyleCnt="2" custScaleY="107372">
        <dgm:style>
          <a:lnRef idx="2">
            <a:schemeClr val="accent2">
              <a:shade val="50000"/>
            </a:schemeClr>
          </a:lnRef>
          <a:fillRef idx="1">
            <a:schemeClr val="accent2"/>
          </a:fillRef>
          <a:effectRef idx="0">
            <a:schemeClr val="accent2"/>
          </a:effectRef>
          <a:fontRef idx="minor">
            <a:schemeClr val="lt1"/>
          </a:fontRef>
        </dgm:style>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Lst>
  <dgm:cxnLst>
    <dgm:cxn modelId="{BC9C7F50-5211-4344-BB4B-A8CC631B05E9}" type="presOf" srcId="{51C7D745-3EF4-4F2B-B9EA-BB75AF946388}" destId="{87D9AB65-B6B4-4432-A70C-2565D013ABCB}" srcOrd="0" destOrd="0" presId="urn:microsoft.com/office/officeart/2005/8/layout/pList2#1"/>
    <dgm:cxn modelId="{193DFDE7-77E0-4D01-9AF8-4B1149BC49E5}" srcId="{FF6AC699-9624-431E-979D-A2F7E4C8C0D5}" destId="{E09B214D-BD65-4F54-A27C-578D93BED060}" srcOrd="0" destOrd="0" parTransId="{B6A282BB-F82F-4590-A2C0-6C2EDF47A9DE}" sibTransId="{51C7D745-3EF4-4F2B-B9EA-BB75AF946388}"/>
    <dgm:cxn modelId="{D653B6BD-6406-4F74-84D3-54C32AEA9D2B}" type="presOf" srcId="{FF6AC699-9624-431E-979D-A2F7E4C8C0D5}" destId="{15B5E0B4-91CE-4388-979C-E4F3E1187AE7}" srcOrd="0" destOrd="0" presId="urn:microsoft.com/office/officeart/2005/8/layout/pList2#1"/>
    <dgm:cxn modelId="{F5AC6875-20D6-4876-84D8-7C9DD1A992CC}" type="presOf" srcId="{E09B214D-BD65-4F54-A27C-578D93BED060}" destId="{E680CD45-FCFD-463C-93FF-42E192B63932}" srcOrd="0" destOrd="0" presId="urn:microsoft.com/office/officeart/2005/8/layout/pList2#1"/>
    <dgm:cxn modelId="{B2ACAF39-5C09-4BB2-A25E-34FAFCAAC261}" srcId="{FF6AC699-9624-431E-979D-A2F7E4C8C0D5}" destId="{39E5F752-496F-4DF5-BA25-207AC77EE96C}" srcOrd="1" destOrd="0" parTransId="{21ED4C01-724E-4007-B82F-0DE99FED82E2}" sibTransId="{95FFF5BC-98D8-4FA4-B0E5-7C23AB95BA61}"/>
    <dgm:cxn modelId="{B9B7876F-8BC5-4E52-BAA9-294AC1074014}" type="presOf" srcId="{39E5F752-496F-4DF5-BA25-207AC77EE96C}" destId="{2C61B47A-6312-48F6-A983-427C93CA30D0}" srcOrd="0" destOrd="0" presId="urn:microsoft.com/office/officeart/2005/8/layout/pList2#1"/>
    <dgm:cxn modelId="{AC9460B9-7BE8-42BA-AE87-CB6F64256EBD}" type="presParOf" srcId="{15B5E0B4-91CE-4388-979C-E4F3E1187AE7}" destId="{0F166858-801F-4C30-B7E6-7288347AC4CE}" srcOrd="0" destOrd="0" presId="urn:microsoft.com/office/officeart/2005/8/layout/pList2#1"/>
    <dgm:cxn modelId="{E4B93DD6-5BD8-4258-A1F1-AC49A0997449}" type="presParOf" srcId="{15B5E0B4-91CE-4388-979C-E4F3E1187AE7}" destId="{F030BD93-3522-4E9C-96DD-A50C1BB63B93}" srcOrd="1" destOrd="0" presId="urn:microsoft.com/office/officeart/2005/8/layout/pList2#1"/>
    <dgm:cxn modelId="{1D1F5EA3-E758-43AF-A335-30F0B2F62950}" type="presParOf" srcId="{F030BD93-3522-4E9C-96DD-A50C1BB63B93}" destId="{8BC9C50A-7FA0-401D-B252-79CBC50C75C7}" srcOrd="0" destOrd="0" presId="urn:microsoft.com/office/officeart/2005/8/layout/pList2#1"/>
    <dgm:cxn modelId="{0DEEC021-0A50-4FB4-A3AE-CEB00035B464}" type="presParOf" srcId="{8BC9C50A-7FA0-401D-B252-79CBC50C75C7}" destId="{E680CD45-FCFD-463C-93FF-42E192B63932}" srcOrd="0" destOrd="0" presId="urn:microsoft.com/office/officeart/2005/8/layout/pList2#1"/>
    <dgm:cxn modelId="{8350AB5B-5D33-45A6-BB7D-D4D352F3F11A}" type="presParOf" srcId="{8BC9C50A-7FA0-401D-B252-79CBC50C75C7}" destId="{B1E4B660-2ED6-46D9-A699-C638534AA1D4}" srcOrd="1" destOrd="0" presId="urn:microsoft.com/office/officeart/2005/8/layout/pList2#1"/>
    <dgm:cxn modelId="{5BD79BDE-DA0C-4D4A-8DAF-1AF81CC6EA6F}" type="presParOf" srcId="{8BC9C50A-7FA0-401D-B252-79CBC50C75C7}" destId="{F1A6E882-8AA0-4A44-AF5B-FBCED8297624}" srcOrd="2" destOrd="0" presId="urn:microsoft.com/office/officeart/2005/8/layout/pList2#1"/>
    <dgm:cxn modelId="{54BB0A6A-6222-46EB-9DD7-95C1ECFE26AE}" type="presParOf" srcId="{F030BD93-3522-4E9C-96DD-A50C1BB63B93}" destId="{87D9AB65-B6B4-4432-A70C-2565D013ABCB}" srcOrd="1" destOrd="0" presId="urn:microsoft.com/office/officeart/2005/8/layout/pList2#1"/>
    <dgm:cxn modelId="{F6A9BA72-DFDC-45C8-92AA-385785792207}" type="presParOf" srcId="{F030BD93-3522-4E9C-96DD-A50C1BB63B93}" destId="{657BD17B-D1D6-45A9-A53E-D50311AA6236}" srcOrd="2" destOrd="0" presId="urn:microsoft.com/office/officeart/2005/8/layout/pList2#1"/>
    <dgm:cxn modelId="{3739DC0F-E559-4A8C-B870-C38726E824DA}" type="presParOf" srcId="{657BD17B-D1D6-45A9-A53E-D50311AA6236}" destId="{2C61B47A-6312-48F6-A983-427C93CA30D0}" srcOrd="0" destOrd="0" presId="urn:microsoft.com/office/officeart/2005/8/layout/pList2#1"/>
    <dgm:cxn modelId="{AA0B1480-888B-4040-BADB-5672F771DA51}" type="presParOf" srcId="{657BD17B-D1D6-45A9-A53E-D50311AA6236}" destId="{08D6644A-A8E2-42E4-8B6B-C11682B1016B}" srcOrd="1" destOrd="0" presId="urn:microsoft.com/office/officeart/2005/8/layout/pList2#1"/>
    <dgm:cxn modelId="{D86CA06C-13B0-45DD-BEC0-26D907E6024C}" type="presParOf" srcId="{657BD17B-D1D6-45A9-A53E-D50311AA6236}" destId="{8483121C-FC5C-4129-B9E1-6BB5E1D48056}"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7ED1B-F919-4FD8-A6B3-1DF173F78077}" type="doc">
      <dgm:prSet loTypeId="urn:microsoft.com/office/officeart/2005/8/layout/bList2#1" loCatId="list" qsTypeId="urn:microsoft.com/office/officeart/2005/8/quickstyle/simple1" qsCatId="simple" csTypeId="urn:microsoft.com/office/officeart/2005/8/colors/accent1_2" csCatId="accent1" phldr="1"/>
      <dgm:spPr/>
    </dgm:pt>
    <dgm:pt modelId="{B19B30FA-A5FE-44BE-97D8-A990C5730046}">
      <dgm:prSet phldrT="[Текст]"/>
      <dgm:spPr/>
      <dgm:t>
        <a:bodyPr/>
        <a:lstStyle/>
        <a:p>
          <a:r>
            <a:rPr lang="ru-RU" dirty="0" smtClean="0">
              <a:hlinkClick xmlns:r="http://schemas.openxmlformats.org/officeDocument/2006/relationships" r:id="rId1" action="ppaction://hlinksldjump"/>
            </a:rPr>
            <a:t>Фредерик </a:t>
          </a:r>
          <a:r>
            <a:rPr lang="ru-RU" dirty="0" err="1" smtClean="0">
              <a:hlinkClick xmlns:r="http://schemas.openxmlformats.org/officeDocument/2006/relationships" r:id="rId1" action="ppaction://hlinksldjump"/>
            </a:rPr>
            <a:t>Виллем</a:t>
          </a:r>
          <a:r>
            <a:rPr lang="ru-RU" dirty="0" smtClean="0">
              <a:hlinkClick xmlns:r="http://schemas.openxmlformats.org/officeDocument/2006/relationships" r:id="rId1" action="ppaction://hlinksldjump"/>
            </a:rPr>
            <a:t> </a:t>
          </a:r>
          <a:r>
            <a:rPr lang="ru-RU" dirty="0" err="1" smtClean="0">
              <a:hlinkClick xmlns:r="http://schemas.openxmlformats.org/officeDocument/2006/relationships" r:id="rId1" action="ppaction://hlinksldjump"/>
            </a:rPr>
            <a:t>ван</a:t>
          </a:r>
          <a:r>
            <a:rPr lang="ru-RU" dirty="0" smtClean="0">
              <a:hlinkClick xmlns:r="http://schemas.openxmlformats.org/officeDocument/2006/relationships" r:id="rId1" action="ppaction://hlinksldjump"/>
            </a:rPr>
            <a:t> </a:t>
          </a:r>
          <a:r>
            <a:rPr lang="ru-RU" dirty="0" err="1" smtClean="0">
              <a:hlinkClick xmlns:r="http://schemas.openxmlformats.org/officeDocument/2006/relationships" r:id="rId1" action="ppaction://hlinksldjump"/>
            </a:rPr>
            <a:t>Эден</a:t>
          </a:r>
          <a:endParaRPr lang="ru-RU" dirty="0"/>
        </a:p>
      </dgm:t>
    </dgm:pt>
    <dgm:pt modelId="{57AFA713-9312-4FAC-9D2F-A4513DDDDDF8}" type="parTrans" cxnId="{D92525F7-8D25-49FD-AADA-028520BE18B0}">
      <dgm:prSet/>
      <dgm:spPr/>
      <dgm:t>
        <a:bodyPr/>
        <a:lstStyle/>
        <a:p>
          <a:endParaRPr lang="ru-RU"/>
        </a:p>
      </dgm:t>
    </dgm:pt>
    <dgm:pt modelId="{12AA5B47-8EF6-483A-B5BE-C6D03798DC7D}" type="sibTrans" cxnId="{D92525F7-8D25-49FD-AADA-028520BE18B0}">
      <dgm:prSet/>
      <dgm:spPr/>
      <dgm:t>
        <a:bodyPr/>
        <a:lstStyle/>
        <a:p>
          <a:endParaRPr lang="ru-RU"/>
        </a:p>
      </dgm:t>
    </dgm:pt>
    <dgm:pt modelId="{BF79D5FD-CC3E-46FC-BF58-E343727B5B64}">
      <dgm:prSet phldrT="[Текст]"/>
      <dgm:spPr/>
      <dgm:t>
        <a:bodyPr/>
        <a:lstStyle/>
        <a:p>
          <a:r>
            <a:rPr lang="ru-RU" dirty="0" smtClean="0">
              <a:hlinkClick xmlns:r="http://schemas.openxmlformats.org/officeDocument/2006/relationships" r:id="rId2" action="ppaction://hlinksldjump"/>
            </a:rPr>
            <a:t>Мари-Жан-Леон </a:t>
          </a:r>
          <a:r>
            <a:rPr lang="ru-RU" dirty="0" err="1" smtClean="0">
              <a:hlinkClick xmlns:r="http://schemas.openxmlformats.org/officeDocument/2006/relationships" r:id="rId2" action="ppaction://hlinksldjump"/>
            </a:rPr>
            <a:t>Лекок</a:t>
          </a:r>
          <a:r>
            <a:rPr lang="ru-RU" dirty="0" smtClean="0">
              <a:hlinkClick xmlns:r="http://schemas.openxmlformats.org/officeDocument/2006/relationships" r:id="rId2" action="ppaction://hlinksldjump"/>
            </a:rPr>
            <a:t> </a:t>
          </a:r>
          <a:endParaRPr lang="ru-RU" dirty="0"/>
        </a:p>
      </dgm:t>
    </dgm:pt>
    <dgm:pt modelId="{81FE1695-C5EF-48D0-8E9C-D0630D6CE3AB}" type="parTrans" cxnId="{A67F0AAF-EC8F-4DAC-A22E-C137A1E37AEC}">
      <dgm:prSet/>
      <dgm:spPr/>
      <dgm:t>
        <a:bodyPr/>
        <a:lstStyle/>
        <a:p>
          <a:endParaRPr lang="ru-RU"/>
        </a:p>
      </dgm:t>
    </dgm:pt>
    <dgm:pt modelId="{97970655-05D0-469A-8102-E5813188B94E}" type="sibTrans" cxnId="{A67F0AAF-EC8F-4DAC-A22E-C137A1E37AEC}">
      <dgm:prSet/>
      <dgm:spPr/>
      <dgm:t>
        <a:bodyPr/>
        <a:lstStyle/>
        <a:p>
          <a:endParaRPr lang="ru-RU"/>
        </a:p>
      </dgm:t>
    </dgm:pt>
    <dgm:pt modelId="{DCDFE488-9E82-4219-934F-8BDD0D2ECBEB}">
      <dgm:prSet phldrT="[Текст]"/>
      <dgm:spPr/>
      <dgm:t>
        <a:bodyPr/>
        <a:lstStyle/>
        <a:p>
          <a:r>
            <a:rPr lang="ru-RU" dirty="0" smtClean="0">
              <a:hlinkClick xmlns:r="http://schemas.openxmlformats.org/officeDocument/2006/relationships" r:id="rId3" action="ppaction://hlinksldjump"/>
            </a:rPr>
            <a:t>Стивен </a:t>
          </a:r>
          <a:r>
            <a:rPr lang="ru-RU" dirty="0" err="1" smtClean="0">
              <a:hlinkClick xmlns:r="http://schemas.openxmlformats.org/officeDocument/2006/relationships" r:id="rId3" action="ppaction://hlinksldjump"/>
            </a:rPr>
            <a:t>Лаберж</a:t>
          </a:r>
          <a:endParaRPr lang="ru-RU" dirty="0"/>
        </a:p>
      </dgm:t>
    </dgm:pt>
    <dgm:pt modelId="{4274CEC6-5A9C-4E54-80CC-A622D0EFB55C}" type="parTrans" cxnId="{3C5927C2-0A1C-477A-AED2-A7EA92E95088}">
      <dgm:prSet/>
      <dgm:spPr/>
      <dgm:t>
        <a:bodyPr/>
        <a:lstStyle/>
        <a:p>
          <a:endParaRPr lang="ru-RU"/>
        </a:p>
      </dgm:t>
    </dgm:pt>
    <dgm:pt modelId="{09FCBDA7-EA2E-4D3A-9E0B-C5AAD1DC092D}" type="sibTrans" cxnId="{3C5927C2-0A1C-477A-AED2-A7EA92E95088}">
      <dgm:prSet/>
      <dgm:spPr/>
      <dgm:t>
        <a:bodyPr/>
        <a:lstStyle/>
        <a:p>
          <a:endParaRPr lang="ru-RU"/>
        </a:p>
      </dgm:t>
    </dgm:pt>
    <dgm:pt modelId="{3C0B51A6-9DA5-4DA4-B984-3F1FF8986BD6}" type="pres">
      <dgm:prSet presAssocID="{DC47ED1B-F919-4FD8-A6B3-1DF173F78077}" presName="diagram" presStyleCnt="0">
        <dgm:presLayoutVars>
          <dgm:dir/>
          <dgm:animLvl val="lvl"/>
          <dgm:resizeHandles val="exact"/>
        </dgm:presLayoutVars>
      </dgm:prSet>
      <dgm:spPr/>
    </dgm:pt>
    <dgm:pt modelId="{67C79770-FAB2-4232-9E45-5C93389F47CC}" type="pres">
      <dgm:prSet presAssocID="{B19B30FA-A5FE-44BE-97D8-A990C5730046}" presName="compNode" presStyleCnt="0"/>
      <dgm:spPr/>
    </dgm:pt>
    <dgm:pt modelId="{F6E34114-026B-4D37-8C57-FC1ED4D99F9B}" type="pres">
      <dgm:prSet presAssocID="{B19B30FA-A5FE-44BE-97D8-A990C5730046}" presName="childRect" presStyleLbl="bgAcc1" presStyleIdx="0" presStyleCnt="3">
        <dgm:presLayoutVars>
          <dgm:bulletEnabled val="1"/>
        </dgm:presLayoutVars>
      </dgm:prSet>
      <dgm:spPr>
        <a:blipFill rotWithShape="0">
          <a:blip xmlns:r="http://schemas.openxmlformats.org/officeDocument/2006/relationships" r:embed="rId4"/>
          <a:stretch>
            <a:fillRect/>
          </a:stretch>
        </a:blipFill>
      </dgm:spPr>
    </dgm:pt>
    <dgm:pt modelId="{0A9F07ED-85F8-4369-8EB1-1E4DF7285915}" type="pres">
      <dgm:prSet presAssocID="{B19B30FA-A5FE-44BE-97D8-A990C5730046}" presName="parentText" presStyleLbl="node1" presStyleIdx="0" presStyleCnt="0">
        <dgm:presLayoutVars>
          <dgm:chMax val="0"/>
          <dgm:bulletEnabled val="1"/>
        </dgm:presLayoutVars>
      </dgm:prSet>
      <dgm:spPr/>
      <dgm:t>
        <a:bodyPr/>
        <a:lstStyle/>
        <a:p>
          <a:endParaRPr lang="ru-RU"/>
        </a:p>
      </dgm:t>
    </dgm:pt>
    <dgm:pt modelId="{245BE6F7-5905-4539-9E91-E0F541D75F96}" type="pres">
      <dgm:prSet presAssocID="{B19B30FA-A5FE-44BE-97D8-A990C5730046}" presName="parentRect" presStyleLbl="alignNode1" presStyleIdx="0" presStyleCnt="3"/>
      <dgm:spPr/>
      <dgm:t>
        <a:bodyPr/>
        <a:lstStyle/>
        <a:p>
          <a:endParaRPr lang="ru-RU"/>
        </a:p>
      </dgm:t>
    </dgm:pt>
    <dgm:pt modelId="{C84A14E1-53B8-44C3-9493-5461D23F4633}" type="pres">
      <dgm:prSet presAssocID="{B19B30FA-A5FE-44BE-97D8-A990C5730046}" presName="adorn" presStyleLbl="fgAccFollowNode1" presStyleIdx="0" presStyleCnt="3"/>
      <dgm:spPr/>
    </dgm:pt>
    <dgm:pt modelId="{8EDE3908-FE50-426C-8A91-09316AAE5DAD}" type="pres">
      <dgm:prSet presAssocID="{12AA5B47-8EF6-483A-B5BE-C6D03798DC7D}" presName="sibTrans" presStyleLbl="sibTrans2D1" presStyleIdx="0" presStyleCnt="0"/>
      <dgm:spPr/>
      <dgm:t>
        <a:bodyPr/>
        <a:lstStyle/>
        <a:p>
          <a:endParaRPr lang="ru-RU"/>
        </a:p>
      </dgm:t>
    </dgm:pt>
    <dgm:pt modelId="{39F2714B-7A05-49B3-B2B9-5540CE1E28F4}" type="pres">
      <dgm:prSet presAssocID="{BF79D5FD-CC3E-46FC-BF58-E343727B5B64}" presName="compNode" presStyleCnt="0"/>
      <dgm:spPr/>
    </dgm:pt>
    <dgm:pt modelId="{FF4B88D8-DB5C-4884-96F0-05CE15FE5C09}" type="pres">
      <dgm:prSet presAssocID="{BF79D5FD-CC3E-46FC-BF58-E343727B5B64}" presName="childRect" presStyleLbl="bgAcc1" presStyleIdx="1" presStyleCnt="3">
        <dgm:presLayoutVars>
          <dgm:bulletEnabled val="1"/>
        </dgm:presLayoutVars>
      </dgm:prSet>
      <dgm:spPr>
        <a:blipFill rotWithShape="0">
          <a:blip xmlns:r="http://schemas.openxmlformats.org/officeDocument/2006/relationships" r:embed="rId5"/>
          <a:stretch>
            <a:fillRect/>
          </a:stretch>
        </a:blipFill>
      </dgm:spPr>
    </dgm:pt>
    <dgm:pt modelId="{CA163DDE-70D7-4434-9A37-FC0BF257FFE0}" type="pres">
      <dgm:prSet presAssocID="{BF79D5FD-CC3E-46FC-BF58-E343727B5B64}" presName="parentText" presStyleLbl="node1" presStyleIdx="0" presStyleCnt="0">
        <dgm:presLayoutVars>
          <dgm:chMax val="0"/>
          <dgm:bulletEnabled val="1"/>
        </dgm:presLayoutVars>
      </dgm:prSet>
      <dgm:spPr/>
      <dgm:t>
        <a:bodyPr/>
        <a:lstStyle/>
        <a:p>
          <a:endParaRPr lang="ru-RU"/>
        </a:p>
      </dgm:t>
    </dgm:pt>
    <dgm:pt modelId="{FCBE08F6-DF63-43B9-B63B-700C10587175}" type="pres">
      <dgm:prSet presAssocID="{BF79D5FD-CC3E-46FC-BF58-E343727B5B64}" presName="parentRect" presStyleLbl="alignNode1" presStyleIdx="1" presStyleCnt="3"/>
      <dgm:spPr/>
      <dgm:t>
        <a:bodyPr/>
        <a:lstStyle/>
        <a:p>
          <a:endParaRPr lang="ru-RU"/>
        </a:p>
      </dgm:t>
    </dgm:pt>
    <dgm:pt modelId="{BF82E8A4-070E-4750-96AE-CFDE5B1A1048}" type="pres">
      <dgm:prSet presAssocID="{BF79D5FD-CC3E-46FC-BF58-E343727B5B64}" presName="adorn" presStyleLbl="fgAccFollowNode1" presStyleIdx="1" presStyleCnt="3"/>
      <dgm:spPr/>
    </dgm:pt>
    <dgm:pt modelId="{73BE6E9B-D5A3-4837-AB66-ABC8FC216B17}" type="pres">
      <dgm:prSet presAssocID="{97970655-05D0-469A-8102-E5813188B94E}" presName="sibTrans" presStyleLbl="sibTrans2D1" presStyleIdx="0" presStyleCnt="0"/>
      <dgm:spPr/>
      <dgm:t>
        <a:bodyPr/>
        <a:lstStyle/>
        <a:p>
          <a:endParaRPr lang="ru-RU"/>
        </a:p>
      </dgm:t>
    </dgm:pt>
    <dgm:pt modelId="{8FF25225-D5AA-428F-8997-A17FA7C4CA49}" type="pres">
      <dgm:prSet presAssocID="{DCDFE488-9E82-4219-934F-8BDD0D2ECBEB}" presName="compNode" presStyleCnt="0"/>
      <dgm:spPr/>
    </dgm:pt>
    <dgm:pt modelId="{5340CB45-BEEA-49F8-ADF8-3ADF1A676CEC}" type="pres">
      <dgm:prSet presAssocID="{DCDFE488-9E82-4219-934F-8BDD0D2ECBEB}" presName="childRect" presStyleLbl="bgAcc1" presStyleIdx="2" presStyleCnt="3">
        <dgm:presLayoutVars>
          <dgm:bulletEnabled val="1"/>
        </dgm:presLayoutVars>
      </dgm:prSet>
      <dgm:spPr/>
    </dgm:pt>
    <dgm:pt modelId="{E77A3E63-960F-4F45-B556-BCADC6A95D3B}" type="pres">
      <dgm:prSet presAssocID="{DCDFE488-9E82-4219-934F-8BDD0D2ECBEB}" presName="parentText" presStyleLbl="node1" presStyleIdx="0" presStyleCnt="0">
        <dgm:presLayoutVars>
          <dgm:chMax val="0"/>
          <dgm:bulletEnabled val="1"/>
        </dgm:presLayoutVars>
      </dgm:prSet>
      <dgm:spPr/>
      <dgm:t>
        <a:bodyPr/>
        <a:lstStyle/>
        <a:p>
          <a:endParaRPr lang="ru-RU"/>
        </a:p>
      </dgm:t>
    </dgm:pt>
    <dgm:pt modelId="{9628020D-BF82-4563-9552-8B5A456DA0B2}" type="pres">
      <dgm:prSet presAssocID="{DCDFE488-9E82-4219-934F-8BDD0D2ECBEB}" presName="parentRect" presStyleLbl="alignNode1" presStyleIdx="2" presStyleCnt="3"/>
      <dgm:spPr/>
      <dgm:t>
        <a:bodyPr/>
        <a:lstStyle/>
        <a:p>
          <a:endParaRPr lang="ru-RU"/>
        </a:p>
      </dgm:t>
    </dgm:pt>
    <dgm:pt modelId="{92116612-8B1C-486F-A309-1F46EA37E038}" type="pres">
      <dgm:prSet presAssocID="{DCDFE488-9E82-4219-934F-8BDD0D2ECBEB}" presName="adorn" presStyleLbl="fgAccFollowNode1" presStyleIdx="2" presStyleCnt="3"/>
      <dgm:spPr/>
    </dgm:pt>
  </dgm:ptLst>
  <dgm:cxnLst>
    <dgm:cxn modelId="{ABE3C2A0-0C59-4387-BC98-AB5D861986F4}" type="presOf" srcId="{DC47ED1B-F919-4FD8-A6B3-1DF173F78077}" destId="{3C0B51A6-9DA5-4DA4-B984-3F1FF8986BD6}" srcOrd="0" destOrd="0" presId="urn:microsoft.com/office/officeart/2005/8/layout/bList2#1"/>
    <dgm:cxn modelId="{D92525F7-8D25-49FD-AADA-028520BE18B0}" srcId="{DC47ED1B-F919-4FD8-A6B3-1DF173F78077}" destId="{B19B30FA-A5FE-44BE-97D8-A990C5730046}" srcOrd="0" destOrd="0" parTransId="{57AFA713-9312-4FAC-9D2F-A4513DDDDDF8}" sibTransId="{12AA5B47-8EF6-483A-B5BE-C6D03798DC7D}"/>
    <dgm:cxn modelId="{73410345-56E9-4C95-81E2-8457164C74CE}" type="presOf" srcId="{12AA5B47-8EF6-483A-B5BE-C6D03798DC7D}" destId="{8EDE3908-FE50-426C-8A91-09316AAE5DAD}" srcOrd="0" destOrd="0" presId="urn:microsoft.com/office/officeart/2005/8/layout/bList2#1"/>
    <dgm:cxn modelId="{CBC16D59-2898-432D-A03D-243118C5AFEF}" type="presOf" srcId="{BF79D5FD-CC3E-46FC-BF58-E343727B5B64}" destId="{CA163DDE-70D7-4434-9A37-FC0BF257FFE0}" srcOrd="0" destOrd="0" presId="urn:microsoft.com/office/officeart/2005/8/layout/bList2#1"/>
    <dgm:cxn modelId="{8E1F9950-107E-47DD-B8C0-224463277EFC}" type="presOf" srcId="{DCDFE488-9E82-4219-934F-8BDD0D2ECBEB}" destId="{9628020D-BF82-4563-9552-8B5A456DA0B2}" srcOrd="1" destOrd="0" presId="urn:microsoft.com/office/officeart/2005/8/layout/bList2#1"/>
    <dgm:cxn modelId="{A948BC27-DB9E-4347-8001-646EE274015C}" type="presOf" srcId="{DCDFE488-9E82-4219-934F-8BDD0D2ECBEB}" destId="{E77A3E63-960F-4F45-B556-BCADC6A95D3B}" srcOrd="0" destOrd="0" presId="urn:microsoft.com/office/officeart/2005/8/layout/bList2#1"/>
    <dgm:cxn modelId="{75A93D91-C304-4D60-A665-63B4DAD11994}" type="presOf" srcId="{BF79D5FD-CC3E-46FC-BF58-E343727B5B64}" destId="{FCBE08F6-DF63-43B9-B63B-700C10587175}" srcOrd="1" destOrd="0" presId="urn:microsoft.com/office/officeart/2005/8/layout/bList2#1"/>
    <dgm:cxn modelId="{A67F0AAF-EC8F-4DAC-A22E-C137A1E37AEC}" srcId="{DC47ED1B-F919-4FD8-A6B3-1DF173F78077}" destId="{BF79D5FD-CC3E-46FC-BF58-E343727B5B64}" srcOrd="1" destOrd="0" parTransId="{81FE1695-C5EF-48D0-8E9C-D0630D6CE3AB}" sibTransId="{97970655-05D0-469A-8102-E5813188B94E}"/>
    <dgm:cxn modelId="{0542991D-E50C-4DA3-951D-F382F245B504}" type="presOf" srcId="{B19B30FA-A5FE-44BE-97D8-A990C5730046}" destId="{0A9F07ED-85F8-4369-8EB1-1E4DF7285915}" srcOrd="0" destOrd="0" presId="urn:microsoft.com/office/officeart/2005/8/layout/bList2#1"/>
    <dgm:cxn modelId="{3C5927C2-0A1C-477A-AED2-A7EA92E95088}" srcId="{DC47ED1B-F919-4FD8-A6B3-1DF173F78077}" destId="{DCDFE488-9E82-4219-934F-8BDD0D2ECBEB}" srcOrd="2" destOrd="0" parTransId="{4274CEC6-5A9C-4E54-80CC-A622D0EFB55C}" sibTransId="{09FCBDA7-EA2E-4D3A-9E0B-C5AAD1DC092D}"/>
    <dgm:cxn modelId="{FAD1EC26-4004-4AF4-B348-98C5CFCA225B}" type="presOf" srcId="{97970655-05D0-469A-8102-E5813188B94E}" destId="{73BE6E9B-D5A3-4837-AB66-ABC8FC216B17}" srcOrd="0" destOrd="0" presId="urn:microsoft.com/office/officeart/2005/8/layout/bList2#1"/>
    <dgm:cxn modelId="{C022A330-91D2-4220-8A42-ABAFADB5515C}" type="presOf" srcId="{B19B30FA-A5FE-44BE-97D8-A990C5730046}" destId="{245BE6F7-5905-4539-9E91-E0F541D75F96}" srcOrd="1" destOrd="0" presId="urn:microsoft.com/office/officeart/2005/8/layout/bList2#1"/>
    <dgm:cxn modelId="{A1331C78-6575-4A80-87A7-DDC13991BF6E}" type="presParOf" srcId="{3C0B51A6-9DA5-4DA4-B984-3F1FF8986BD6}" destId="{67C79770-FAB2-4232-9E45-5C93389F47CC}" srcOrd="0" destOrd="0" presId="urn:microsoft.com/office/officeart/2005/8/layout/bList2#1"/>
    <dgm:cxn modelId="{CD0C26F6-6F0E-41A4-A999-6864D87C0D1C}" type="presParOf" srcId="{67C79770-FAB2-4232-9E45-5C93389F47CC}" destId="{F6E34114-026B-4D37-8C57-FC1ED4D99F9B}" srcOrd="0" destOrd="0" presId="urn:microsoft.com/office/officeart/2005/8/layout/bList2#1"/>
    <dgm:cxn modelId="{045D3D02-5F70-4421-982B-59EE6F4C7E21}" type="presParOf" srcId="{67C79770-FAB2-4232-9E45-5C93389F47CC}" destId="{0A9F07ED-85F8-4369-8EB1-1E4DF7285915}" srcOrd="1" destOrd="0" presId="urn:microsoft.com/office/officeart/2005/8/layout/bList2#1"/>
    <dgm:cxn modelId="{EB1DFC27-66EA-417A-85A8-DD0AE420B51F}" type="presParOf" srcId="{67C79770-FAB2-4232-9E45-5C93389F47CC}" destId="{245BE6F7-5905-4539-9E91-E0F541D75F96}" srcOrd="2" destOrd="0" presId="urn:microsoft.com/office/officeart/2005/8/layout/bList2#1"/>
    <dgm:cxn modelId="{6E696271-54DA-458A-8327-799131427A19}" type="presParOf" srcId="{67C79770-FAB2-4232-9E45-5C93389F47CC}" destId="{C84A14E1-53B8-44C3-9493-5461D23F4633}" srcOrd="3" destOrd="0" presId="urn:microsoft.com/office/officeart/2005/8/layout/bList2#1"/>
    <dgm:cxn modelId="{2E3BEA3C-E3CF-4F8D-ACA3-DD967B2776D2}" type="presParOf" srcId="{3C0B51A6-9DA5-4DA4-B984-3F1FF8986BD6}" destId="{8EDE3908-FE50-426C-8A91-09316AAE5DAD}" srcOrd="1" destOrd="0" presId="urn:microsoft.com/office/officeart/2005/8/layout/bList2#1"/>
    <dgm:cxn modelId="{05BCAB25-B06E-4A61-BBAB-DEE5C31B7E5E}" type="presParOf" srcId="{3C0B51A6-9DA5-4DA4-B984-3F1FF8986BD6}" destId="{39F2714B-7A05-49B3-B2B9-5540CE1E28F4}" srcOrd="2" destOrd="0" presId="urn:microsoft.com/office/officeart/2005/8/layout/bList2#1"/>
    <dgm:cxn modelId="{E06A7035-1213-44B9-8574-42500074CA49}" type="presParOf" srcId="{39F2714B-7A05-49B3-B2B9-5540CE1E28F4}" destId="{FF4B88D8-DB5C-4884-96F0-05CE15FE5C09}" srcOrd="0" destOrd="0" presId="urn:microsoft.com/office/officeart/2005/8/layout/bList2#1"/>
    <dgm:cxn modelId="{EEBC9DD3-F197-4507-943C-5390751A0F9B}" type="presParOf" srcId="{39F2714B-7A05-49B3-B2B9-5540CE1E28F4}" destId="{CA163DDE-70D7-4434-9A37-FC0BF257FFE0}" srcOrd="1" destOrd="0" presId="urn:microsoft.com/office/officeart/2005/8/layout/bList2#1"/>
    <dgm:cxn modelId="{F423AFDB-378F-4AF3-9979-65A9DF85DA36}" type="presParOf" srcId="{39F2714B-7A05-49B3-B2B9-5540CE1E28F4}" destId="{FCBE08F6-DF63-43B9-B63B-700C10587175}" srcOrd="2" destOrd="0" presId="urn:microsoft.com/office/officeart/2005/8/layout/bList2#1"/>
    <dgm:cxn modelId="{EFB92605-B1F3-4514-874F-0E36B617AB08}" type="presParOf" srcId="{39F2714B-7A05-49B3-B2B9-5540CE1E28F4}" destId="{BF82E8A4-070E-4750-96AE-CFDE5B1A1048}" srcOrd="3" destOrd="0" presId="urn:microsoft.com/office/officeart/2005/8/layout/bList2#1"/>
    <dgm:cxn modelId="{53248C06-A0A3-4135-9B6C-56A08770FBDD}" type="presParOf" srcId="{3C0B51A6-9DA5-4DA4-B984-3F1FF8986BD6}" destId="{73BE6E9B-D5A3-4837-AB66-ABC8FC216B17}" srcOrd="3" destOrd="0" presId="urn:microsoft.com/office/officeart/2005/8/layout/bList2#1"/>
    <dgm:cxn modelId="{F30B0961-5C26-4DD0-80F6-1F0CE48FAF0B}" type="presParOf" srcId="{3C0B51A6-9DA5-4DA4-B984-3F1FF8986BD6}" destId="{8FF25225-D5AA-428F-8997-A17FA7C4CA49}" srcOrd="4" destOrd="0" presId="urn:microsoft.com/office/officeart/2005/8/layout/bList2#1"/>
    <dgm:cxn modelId="{B675B750-BD0C-4556-BE57-1DA3F096BC15}" type="presParOf" srcId="{8FF25225-D5AA-428F-8997-A17FA7C4CA49}" destId="{5340CB45-BEEA-49F8-ADF8-3ADF1A676CEC}" srcOrd="0" destOrd="0" presId="urn:microsoft.com/office/officeart/2005/8/layout/bList2#1"/>
    <dgm:cxn modelId="{F23CF09B-7A17-4921-A121-E293E50EE417}" type="presParOf" srcId="{8FF25225-D5AA-428F-8997-A17FA7C4CA49}" destId="{E77A3E63-960F-4F45-B556-BCADC6A95D3B}" srcOrd="1" destOrd="0" presId="urn:microsoft.com/office/officeart/2005/8/layout/bList2#1"/>
    <dgm:cxn modelId="{E30D779E-35C7-4A46-A0DA-E528F2FA04C8}" type="presParOf" srcId="{8FF25225-D5AA-428F-8997-A17FA7C4CA49}" destId="{9628020D-BF82-4563-9552-8B5A456DA0B2}" srcOrd="2" destOrd="0" presId="urn:microsoft.com/office/officeart/2005/8/layout/bList2#1"/>
    <dgm:cxn modelId="{CE828510-090D-46CE-9516-C5177EC9CEA7}" type="presParOf" srcId="{8FF25225-D5AA-428F-8997-A17FA7C4CA49}" destId="{92116612-8B1C-486F-A309-1F46EA37E038}"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421A16-C448-4C34-9631-131DBBE8386A}"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ru-RU"/>
        </a:p>
      </dgm:t>
    </dgm:pt>
    <dgm:pt modelId="{73E2C604-DECB-428E-98BF-5B80F155D02E}">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b="1" i="0" dirty="0" smtClean="0">
              <a:hlinkClick xmlns:r="http://schemas.openxmlformats.org/officeDocument/2006/relationships" r:id="rId1" action="ppaction://hlinksldjump"/>
            </a:rPr>
            <a:t>Зависимость</a:t>
          </a:r>
          <a:endParaRPr lang="ru-RU" b="1" i="0" dirty="0"/>
        </a:p>
      </dgm:t>
    </dgm:pt>
    <dgm:pt modelId="{AA763A7B-85F7-4E62-AF4F-C0C7343E4B79}" type="parTrans" cxnId="{C1372A0E-48FC-4A74-BD03-4B8ADF9F2463}">
      <dgm:prSet/>
      <dgm:spPr/>
      <dgm:t>
        <a:bodyPr/>
        <a:lstStyle/>
        <a:p>
          <a:endParaRPr lang="ru-RU"/>
        </a:p>
      </dgm:t>
    </dgm:pt>
    <dgm:pt modelId="{48AE9C87-E8E9-4537-9286-D4540EEC11A8}" type="sibTrans" cxnId="{C1372A0E-48FC-4A74-BD03-4B8ADF9F2463}">
      <dgm:prSet/>
      <dgm:spPr/>
      <dgm:t>
        <a:bodyPr/>
        <a:lstStyle/>
        <a:p>
          <a:endParaRPr lang="ru-RU"/>
        </a:p>
      </dgm:t>
    </dgm:pt>
    <dgm:pt modelId="{543C4B6E-B2EF-4ADC-AFF7-A4634F177C27}">
      <dgm:prSet>
        <dgm:style>
          <a:lnRef idx="3">
            <a:schemeClr val="lt1"/>
          </a:lnRef>
          <a:fillRef idx="1">
            <a:schemeClr val="accent1"/>
          </a:fillRef>
          <a:effectRef idx="1">
            <a:schemeClr val="accent1"/>
          </a:effectRef>
          <a:fontRef idx="minor">
            <a:schemeClr val="lt1"/>
          </a:fontRef>
        </dgm:style>
      </dgm:prSet>
      <dgm:spPr/>
      <dgm:t>
        <a:bodyPr/>
        <a:lstStyle/>
        <a:p>
          <a:r>
            <a:rPr lang="ru-RU" b="1" dirty="0" smtClean="0">
              <a:hlinkClick xmlns:r="http://schemas.openxmlformats.org/officeDocument/2006/relationships" r:id="rId2" action="ppaction://hlinksldjump"/>
            </a:rPr>
            <a:t>Неадекватность</a:t>
          </a:r>
          <a:endParaRPr lang="ru-RU" dirty="0"/>
        </a:p>
      </dgm:t>
    </dgm:pt>
    <dgm:pt modelId="{BDD1AE6D-6210-4A56-9C84-3B1CA8517587}" type="parTrans" cxnId="{A26A25A9-9660-4DEC-94E6-0BB63586A213}">
      <dgm:prSet/>
      <dgm:spPr/>
      <dgm:t>
        <a:bodyPr/>
        <a:lstStyle/>
        <a:p>
          <a:endParaRPr lang="ru-RU"/>
        </a:p>
      </dgm:t>
    </dgm:pt>
    <dgm:pt modelId="{FC75D774-9F58-42F7-84B4-34210A838F90}" type="sibTrans" cxnId="{A26A25A9-9660-4DEC-94E6-0BB63586A213}">
      <dgm:prSet/>
      <dgm:spPr/>
      <dgm:t>
        <a:bodyPr/>
        <a:lstStyle/>
        <a:p>
          <a:endParaRPr lang="ru-RU"/>
        </a:p>
      </dgm:t>
    </dgm:pt>
    <dgm:pt modelId="{44D7F1E8-337C-47BE-A3F1-F0A50CB4E672}">
      <dgm:prSet>
        <dgm:style>
          <a:lnRef idx="3">
            <a:schemeClr val="lt1"/>
          </a:lnRef>
          <a:fillRef idx="1">
            <a:schemeClr val="accent1"/>
          </a:fillRef>
          <a:effectRef idx="1">
            <a:schemeClr val="accent1"/>
          </a:effectRef>
          <a:fontRef idx="minor">
            <a:schemeClr val="lt1"/>
          </a:fontRef>
        </dgm:style>
      </dgm:prSet>
      <dgm:spPr/>
      <dgm:t>
        <a:bodyPr/>
        <a:lstStyle/>
        <a:p>
          <a:r>
            <a:rPr lang="ru-RU" b="1" dirty="0" smtClean="0">
              <a:hlinkClick xmlns:r="http://schemas.openxmlformats.org/officeDocument/2006/relationships" r:id="rId3" action="ppaction://hlinksldjump"/>
            </a:rPr>
            <a:t>Дестабилизация личности</a:t>
          </a:r>
          <a:r>
            <a:rPr lang="ru-RU" dirty="0" smtClean="0">
              <a:hlinkClick xmlns:r="http://schemas.openxmlformats.org/officeDocument/2006/relationships" r:id="rId3" action="ppaction://hlinksldjump"/>
            </a:rPr>
            <a:t> </a:t>
          </a:r>
          <a:endParaRPr lang="ru-RU" dirty="0"/>
        </a:p>
      </dgm:t>
    </dgm:pt>
    <dgm:pt modelId="{C02FFF14-7321-499E-A7DC-173426EF1517}" type="parTrans" cxnId="{063EE92E-DC17-4D58-B010-EE02E474A245}">
      <dgm:prSet/>
      <dgm:spPr/>
      <dgm:t>
        <a:bodyPr/>
        <a:lstStyle/>
        <a:p>
          <a:endParaRPr lang="ru-RU"/>
        </a:p>
      </dgm:t>
    </dgm:pt>
    <dgm:pt modelId="{1A44CB95-4FDC-47B8-9075-D6423703D06C}" type="sibTrans" cxnId="{063EE92E-DC17-4D58-B010-EE02E474A245}">
      <dgm:prSet/>
      <dgm:spPr/>
      <dgm:t>
        <a:bodyPr/>
        <a:lstStyle/>
        <a:p>
          <a:endParaRPr lang="ru-RU"/>
        </a:p>
      </dgm:t>
    </dgm:pt>
    <dgm:pt modelId="{374C3884-9BDE-478F-8019-56755E5E6AE9}">
      <dgm:prSet>
        <dgm:style>
          <a:lnRef idx="3">
            <a:schemeClr val="lt1"/>
          </a:lnRef>
          <a:fillRef idx="1">
            <a:schemeClr val="accent1"/>
          </a:fillRef>
          <a:effectRef idx="1">
            <a:schemeClr val="accent1"/>
          </a:effectRef>
          <a:fontRef idx="minor">
            <a:schemeClr val="lt1"/>
          </a:fontRef>
        </dgm:style>
      </dgm:prSet>
      <dgm:spPr/>
      <dgm:t>
        <a:bodyPr/>
        <a:lstStyle/>
        <a:p>
          <a:r>
            <a:rPr lang="ru-RU" b="1" dirty="0" smtClean="0">
              <a:hlinkClick xmlns:r="http://schemas.openxmlformats.org/officeDocument/2006/relationships" r:id="rId4" action="ppaction://hlinksldjump"/>
            </a:rPr>
            <a:t>Мистическое</a:t>
          </a:r>
          <a:endParaRPr lang="ru-RU" dirty="0"/>
        </a:p>
      </dgm:t>
    </dgm:pt>
    <dgm:pt modelId="{5CA3543E-DC4E-4648-8B3F-C16B654758B9}" type="parTrans" cxnId="{BFEFCDB2-9658-4210-8AF5-2BB6ADE35779}">
      <dgm:prSet/>
      <dgm:spPr/>
      <dgm:t>
        <a:bodyPr/>
        <a:lstStyle/>
        <a:p>
          <a:endParaRPr lang="ru-RU"/>
        </a:p>
      </dgm:t>
    </dgm:pt>
    <dgm:pt modelId="{B8F4854F-AB79-4F47-A38A-CB200BFD16AC}" type="sibTrans" cxnId="{BFEFCDB2-9658-4210-8AF5-2BB6ADE35779}">
      <dgm:prSet/>
      <dgm:spPr/>
      <dgm:t>
        <a:bodyPr/>
        <a:lstStyle/>
        <a:p>
          <a:endParaRPr lang="ru-RU"/>
        </a:p>
      </dgm:t>
    </dgm:pt>
    <dgm:pt modelId="{AD867EEB-E487-498D-A466-D6828BB23B10}">
      <dgm:prSet>
        <dgm:style>
          <a:lnRef idx="3">
            <a:schemeClr val="lt1"/>
          </a:lnRef>
          <a:fillRef idx="1">
            <a:schemeClr val="accent1"/>
          </a:fillRef>
          <a:effectRef idx="1">
            <a:schemeClr val="accent1"/>
          </a:effectRef>
          <a:fontRef idx="minor">
            <a:schemeClr val="lt1"/>
          </a:fontRef>
        </dgm:style>
      </dgm:prSet>
      <dgm:spPr/>
      <dgm:t>
        <a:bodyPr/>
        <a:lstStyle/>
        <a:p>
          <a:r>
            <a:rPr lang="ru-RU" b="1" dirty="0" smtClean="0">
              <a:hlinkClick xmlns:r="http://schemas.openxmlformats.org/officeDocument/2006/relationships" r:id="rId5" action="ppaction://hlinksldjump"/>
            </a:rPr>
            <a:t>Ложные пробуждения</a:t>
          </a:r>
          <a:endParaRPr lang="ru-RU" dirty="0"/>
        </a:p>
      </dgm:t>
    </dgm:pt>
    <dgm:pt modelId="{C120C82C-47E3-4141-BDDC-CC76A9E9C8AC}" type="parTrans" cxnId="{6A68489B-FF09-470E-9FBC-7F2675F07D52}">
      <dgm:prSet/>
      <dgm:spPr/>
      <dgm:t>
        <a:bodyPr/>
        <a:lstStyle/>
        <a:p>
          <a:endParaRPr lang="ru-RU"/>
        </a:p>
      </dgm:t>
    </dgm:pt>
    <dgm:pt modelId="{48FBCF33-FFB4-495A-9974-AB402D8177CA}" type="sibTrans" cxnId="{6A68489B-FF09-470E-9FBC-7F2675F07D52}">
      <dgm:prSet/>
      <dgm:spPr/>
      <dgm:t>
        <a:bodyPr/>
        <a:lstStyle/>
        <a:p>
          <a:endParaRPr lang="ru-RU"/>
        </a:p>
      </dgm:t>
    </dgm:pt>
    <dgm:pt modelId="{20F467DC-AB66-40CC-818F-005864A10916}" type="pres">
      <dgm:prSet presAssocID="{A5421A16-C448-4C34-9631-131DBBE8386A}" presName="linear" presStyleCnt="0">
        <dgm:presLayoutVars>
          <dgm:dir/>
          <dgm:animLvl val="lvl"/>
          <dgm:resizeHandles val="exact"/>
        </dgm:presLayoutVars>
      </dgm:prSet>
      <dgm:spPr/>
      <dgm:t>
        <a:bodyPr/>
        <a:lstStyle/>
        <a:p>
          <a:endParaRPr lang="ru-RU"/>
        </a:p>
      </dgm:t>
    </dgm:pt>
    <dgm:pt modelId="{0811645B-6017-4AD8-874B-FF7DA2DE09D5}" type="pres">
      <dgm:prSet presAssocID="{73E2C604-DECB-428E-98BF-5B80F155D02E}" presName="parentLin" presStyleCnt="0"/>
      <dgm:spPr/>
    </dgm:pt>
    <dgm:pt modelId="{3366CB90-F091-49AB-82F7-4F0D4A1657D4}" type="pres">
      <dgm:prSet presAssocID="{73E2C604-DECB-428E-98BF-5B80F155D02E}" presName="parentLeftMargin" presStyleLbl="node1" presStyleIdx="0" presStyleCnt="5"/>
      <dgm:spPr/>
      <dgm:t>
        <a:bodyPr/>
        <a:lstStyle/>
        <a:p>
          <a:endParaRPr lang="ru-RU"/>
        </a:p>
      </dgm:t>
    </dgm:pt>
    <dgm:pt modelId="{4D374689-EA44-47EF-BD7A-B97AB7B62B7A}" type="pres">
      <dgm:prSet presAssocID="{73E2C604-DECB-428E-98BF-5B80F155D02E}" presName="parentText" presStyleLbl="node1" presStyleIdx="0" presStyleCnt="5">
        <dgm:presLayoutVars>
          <dgm:chMax val="0"/>
          <dgm:bulletEnabled val="1"/>
        </dgm:presLayoutVars>
      </dgm:prSet>
      <dgm:spPr/>
      <dgm:t>
        <a:bodyPr/>
        <a:lstStyle/>
        <a:p>
          <a:endParaRPr lang="ru-RU"/>
        </a:p>
      </dgm:t>
    </dgm:pt>
    <dgm:pt modelId="{D1B73BF1-7372-440B-A1F0-B094FD2D2A37}" type="pres">
      <dgm:prSet presAssocID="{73E2C604-DECB-428E-98BF-5B80F155D02E}" presName="negativeSpace" presStyleCnt="0"/>
      <dgm:spPr/>
    </dgm:pt>
    <dgm:pt modelId="{D3EE4B0F-B097-4375-97ED-F51797DCD8E4}" type="pres">
      <dgm:prSet presAssocID="{73E2C604-DECB-428E-98BF-5B80F155D02E}" presName="childText" presStyleLbl="conFgAcc1" presStyleIdx="0" presStyleCnt="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ru-RU"/>
        </a:p>
      </dgm:t>
    </dgm:pt>
    <dgm:pt modelId="{775C4230-3BB1-4386-8D63-88473C66A6B5}" type="pres">
      <dgm:prSet presAssocID="{48AE9C87-E8E9-4537-9286-D4540EEC11A8}" presName="spaceBetweenRectangles" presStyleCnt="0"/>
      <dgm:spPr/>
    </dgm:pt>
    <dgm:pt modelId="{856EE923-8D66-4956-B380-A422C25933BE}" type="pres">
      <dgm:prSet presAssocID="{374C3884-9BDE-478F-8019-56755E5E6AE9}" presName="parentLin" presStyleCnt="0"/>
      <dgm:spPr/>
    </dgm:pt>
    <dgm:pt modelId="{78F06435-A938-4D06-A181-79D3DB317DF3}" type="pres">
      <dgm:prSet presAssocID="{374C3884-9BDE-478F-8019-56755E5E6AE9}" presName="parentLeftMargin" presStyleLbl="node1" presStyleIdx="0" presStyleCnt="5"/>
      <dgm:spPr/>
      <dgm:t>
        <a:bodyPr/>
        <a:lstStyle/>
        <a:p>
          <a:endParaRPr lang="ru-RU"/>
        </a:p>
      </dgm:t>
    </dgm:pt>
    <dgm:pt modelId="{0C47F391-3BFE-4021-89C2-249736F71112}" type="pres">
      <dgm:prSet presAssocID="{374C3884-9BDE-478F-8019-56755E5E6AE9}" presName="parentText" presStyleLbl="node1" presStyleIdx="1" presStyleCnt="5">
        <dgm:presLayoutVars>
          <dgm:chMax val="0"/>
          <dgm:bulletEnabled val="1"/>
        </dgm:presLayoutVars>
      </dgm:prSet>
      <dgm:spPr/>
      <dgm:t>
        <a:bodyPr/>
        <a:lstStyle/>
        <a:p>
          <a:endParaRPr lang="ru-RU"/>
        </a:p>
      </dgm:t>
    </dgm:pt>
    <dgm:pt modelId="{C6120190-BA61-4AD2-A0A4-93AE8ED87C3F}" type="pres">
      <dgm:prSet presAssocID="{374C3884-9BDE-478F-8019-56755E5E6AE9}" presName="negativeSpace" presStyleCnt="0"/>
      <dgm:spPr/>
    </dgm:pt>
    <dgm:pt modelId="{9E0ADE4A-6E69-4341-A965-B2360ECC7A00}" type="pres">
      <dgm:prSet presAssocID="{374C3884-9BDE-478F-8019-56755E5E6AE9}" presName="childText" presStyleLbl="conFgAcc1" presStyleIdx="1" presStyleCnt="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ru-RU"/>
        </a:p>
      </dgm:t>
    </dgm:pt>
    <dgm:pt modelId="{5172A48D-168E-4C0A-80A7-52AF23EA779B}" type="pres">
      <dgm:prSet presAssocID="{B8F4854F-AB79-4F47-A38A-CB200BFD16AC}" presName="spaceBetweenRectangles" presStyleCnt="0"/>
      <dgm:spPr/>
    </dgm:pt>
    <dgm:pt modelId="{DCE97966-36E4-42A6-9D80-6E65FC7BF2E3}" type="pres">
      <dgm:prSet presAssocID="{44D7F1E8-337C-47BE-A3F1-F0A50CB4E672}" presName="parentLin" presStyleCnt="0"/>
      <dgm:spPr/>
    </dgm:pt>
    <dgm:pt modelId="{36BC0688-AF37-499A-90F5-25D8CB22D9D8}" type="pres">
      <dgm:prSet presAssocID="{44D7F1E8-337C-47BE-A3F1-F0A50CB4E672}" presName="parentLeftMargin" presStyleLbl="node1" presStyleIdx="1" presStyleCnt="5"/>
      <dgm:spPr/>
      <dgm:t>
        <a:bodyPr/>
        <a:lstStyle/>
        <a:p>
          <a:endParaRPr lang="ru-RU"/>
        </a:p>
      </dgm:t>
    </dgm:pt>
    <dgm:pt modelId="{1EF68C74-AAA3-4FA4-8737-86DE4C7CBFDC}" type="pres">
      <dgm:prSet presAssocID="{44D7F1E8-337C-47BE-A3F1-F0A50CB4E672}" presName="parentText" presStyleLbl="node1" presStyleIdx="2" presStyleCnt="5">
        <dgm:presLayoutVars>
          <dgm:chMax val="0"/>
          <dgm:bulletEnabled val="1"/>
        </dgm:presLayoutVars>
      </dgm:prSet>
      <dgm:spPr/>
      <dgm:t>
        <a:bodyPr/>
        <a:lstStyle/>
        <a:p>
          <a:endParaRPr lang="ru-RU"/>
        </a:p>
      </dgm:t>
    </dgm:pt>
    <dgm:pt modelId="{7402B888-7F69-419E-B54B-C93F6CB7D2B2}" type="pres">
      <dgm:prSet presAssocID="{44D7F1E8-337C-47BE-A3F1-F0A50CB4E672}" presName="negativeSpace" presStyleCnt="0"/>
      <dgm:spPr/>
    </dgm:pt>
    <dgm:pt modelId="{21F11590-7985-4597-B16E-AD103F42DB59}" type="pres">
      <dgm:prSet presAssocID="{44D7F1E8-337C-47BE-A3F1-F0A50CB4E672}" presName="childText" presStyleLbl="conFgAcc1" presStyleIdx="2" presStyleCnt="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ru-RU"/>
        </a:p>
      </dgm:t>
    </dgm:pt>
    <dgm:pt modelId="{7B38CBDD-1E37-4E9E-A5D2-DEBECF74651F}" type="pres">
      <dgm:prSet presAssocID="{1A44CB95-4FDC-47B8-9075-D6423703D06C}" presName="spaceBetweenRectangles" presStyleCnt="0"/>
      <dgm:spPr/>
    </dgm:pt>
    <dgm:pt modelId="{A95AD406-4F76-4A44-BC61-DA7B4F169D60}" type="pres">
      <dgm:prSet presAssocID="{543C4B6E-B2EF-4ADC-AFF7-A4634F177C27}" presName="parentLin" presStyleCnt="0"/>
      <dgm:spPr/>
    </dgm:pt>
    <dgm:pt modelId="{C626D47D-23BE-4A91-BD32-2AF68F687270}" type="pres">
      <dgm:prSet presAssocID="{543C4B6E-B2EF-4ADC-AFF7-A4634F177C27}" presName="parentLeftMargin" presStyleLbl="node1" presStyleIdx="2" presStyleCnt="5"/>
      <dgm:spPr/>
      <dgm:t>
        <a:bodyPr/>
        <a:lstStyle/>
        <a:p>
          <a:endParaRPr lang="ru-RU"/>
        </a:p>
      </dgm:t>
    </dgm:pt>
    <dgm:pt modelId="{18398AB2-749B-482F-B052-80D8CC9059BC}" type="pres">
      <dgm:prSet presAssocID="{543C4B6E-B2EF-4ADC-AFF7-A4634F177C27}" presName="parentText" presStyleLbl="node1" presStyleIdx="3" presStyleCnt="5">
        <dgm:presLayoutVars>
          <dgm:chMax val="0"/>
          <dgm:bulletEnabled val="1"/>
        </dgm:presLayoutVars>
      </dgm:prSet>
      <dgm:spPr/>
      <dgm:t>
        <a:bodyPr/>
        <a:lstStyle/>
        <a:p>
          <a:endParaRPr lang="ru-RU"/>
        </a:p>
      </dgm:t>
    </dgm:pt>
    <dgm:pt modelId="{7799D49F-C5B6-417C-8A03-275BF4F607A7}" type="pres">
      <dgm:prSet presAssocID="{543C4B6E-B2EF-4ADC-AFF7-A4634F177C27}" presName="negativeSpace" presStyleCnt="0"/>
      <dgm:spPr/>
    </dgm:pt>
    <dgm:pt modelId="{9342DC4C-F28A-4291-AD6C-6597749AF6B6}" type="pres">
      <dgm:prSet presAssocID="{543C4B6E-B2EF-4ADC-AFF7-A4634F177C27}" presName="childText" presStyleLbl="conFgAcc1" presStyleIdx="3" presStyleCnt="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ru-RU"/>
        </a:p>
      </dgm:t>
    </dgm:pt>
    <dgm:pt modelId="{7A4A58AC-9654-4B56-B707-CB24952CCACD}" type="pres">
      <dgm:prSet presAssocID="{FC75D774-9F58-42F7-84B4-34210A838F90}" presName="spaceBetweenRectangles" presStyleCnt="0"/>
      <dgm:spPr/>
    </dgm:pt>
    <dgm:pt modelId="{0946B613-996D-419A-9B79-FE0383B27051}" type="pres">
      <dgm:prSet presAssocID="{AD867EEB-E487-498D-A466-D6828BB23B10}" presName="parentLin" presStyleCnt="0"/>
      <dgm:spPr/>
    </dgm:pt>
    <dgm:pt modelId="{13301DD9-C20D-401C-8900-1CFE9AB39A64}" type="pres">
      <dgm:prSet presAssocID="{AD867EEB-E487-498D-A466-D6828BB23B10}" presName="parentLeftMargin" presStyleLbl="node1" presStyleIdx="3" presStyleCnt="5"/>
      <dgm:spPr/>
      <dgm:t>
        <a:bodyPr/>
        <a:lstStyle/>
        <a:p>
          <a:endParaRPr lang="ru-RU"/>
        </a:p>
      </dgm:t>
    </dgm:pt>
    <dgm:pt modelId="{CAB99AC7-A49E-4116-97F2-464DC9B1D7EA}" type="pres">
      <dgm:prSet presAssocID="{AD867EEB-E487-498D-A466-D6828BB23B10}" presName="parentText" presStyleLbl="node1" presStyleIdx="4" presStyleCnt="5">
        <dgm:presLayoutVars>
          <dgm:chMax val="0"/>
          <dgm:bulletEnabled val="1"/>
        </dgm:presLayoutVars>
      </dgm:prSet>
      <dgm:spPr/>
      <dgm:t>
        <a:bodyPr/>
        <a:lstStyle/>
        <a:p>
          <a:endParaRPr lang="ru-RU"/>
        </a:p>
      </dgm:t>
    </dgm:pt>
    <dgm:pt modelId="{E5177E68-BBDB-4652-8D0D-CA0A10106862}" type="pres">
      <dgm:prSet presAssocID="{AD867EEB-E487-498D-A466-D6828BB23B10}" presName="negativeSpace" presStyleCnt="0"/>
      <dgm:spPr/>
    </dgm:pt>
    <dgm:pt modelId="{90336E6F-6CBE-44A0-8196-56FF3A667414}" type="pres">
      <dgm:prSet presAssocID="{AD867EEB-E487-498D-A466-D6828BB23B10}" presName="childText" presStyleLbl="conFgAcc1" presStyleIdx="4" presStyleCnt="5">
        <dgm:presLayoutVars>
          <dgm:bulletEnabled val="1"/>
        </dgm:presLayoutVars>
        <dgm:style>
          <a:lnRef idx="2">
            <a:schemeClr val="accent1"/>
          </a:lnRef>
          <a:fillRef idx="1">
            <a:schemeClr val="lt1"/>
          </a:fillRef>
          <a:effectRef idx="0">
            <a:schemeClr val="accent1"/>
          </a:effectRef>
          <a:fontRef idx="minor">
            <a:schemeClr val="dk1"/>
          </a:fontRef>
        </dgm:style>
      </dgm:prSet>
      <dgm:spPr/>
      <dgm:t>
        <a:bodyPr/>
        <a:lstStyle/>
        <a:p>
          <a:endParaRPr lang="ru-RU"/>
        </a:p>
      </dgm:t>
    </dgm:pt>
  </dgm:ptLst>
  <dgm:cxnLst>
    <dgm:cxn modelId="{C85FBCCA-EAB5-4A4B-86AC-71C617041008}" type="presOf" srcId="{A5421A16-C448-4C34-9631-131DBBE8386A}" destId="{20F467DC-AB66-40CC-818F-005864A10916}" srcOrd="0" destOrd="0" presId="urn:microsoft.com/office/officeart/2005/8/layout/list1"/>
    <dgm:cxn modelId="{46E5A8FE-BF61-4E5C-BA96-2CB36E36574A}" type="presOf" srcId="{AD867EEB-E487-498D-A466-D6828BB23B10}" destId="{CAB99AC7-A49E-4116-97F2-464DC9B1D7EA}" srcOrd="1" destOrd="0" presId="urn:microsoft.com/office/officeart/2005/8/layout/list1"/>
    <dgm:cxn modelId="{63DD7B23-70FD-4EB4-A782-68D380D7ED03}" type="presOf" srcId="{73E2C604-DECB-428E-98BF-5B80F155D02E}" destId="{4D374689-EA44-47EF-BD7A-B97AB7B62B7A}" srcOrd="1" destOrd="0" presId="urn:microsoft.com/office/officeart/2005/8/layout/list1"/>
    <dgm:cxn modelId="{063EE92E-DC17-4D58-B010-EE02E474A245}" srcId="{A5421A16-C448-4C34-9631-131DBBE8386A}" destId="{44D7F1E8-337C-47BE-A3F1-F0A50CB4E672}" srcOrd="2" destOrd="0" parTransId="{C02FFF14-7321-499E-A7DC-173426EF1517}" sibTransId="{1A44CB95-4FDC-47B8-9075-D6423703D06C}"/>
    <dgm:cxn modelId="{BADDF7BA-8863-404D-A882-8276053ADC7A}" type="presOf" srcId="{44D7F1E8-337C-47BE-A3F1-F0A50CB4E672}" destId="{36BC0688-AF37-499A-90F5-25D8CB22D9D8}" srcOrd="0" destOrd="0" presId="urn:microsoft.com/office/officeart/2005/8/layout/list1"/>
    <dgm:cxn modelId="{A26A25A9-9660-4DEC-94E6-0BB63586A213}" srcId="{A5421A16-C448-4C34-9631-131DBBE8386A}" destId="{543C4B6E-B2EF-4ADC-AFF7-A4634F177C27}" srcOrd="3" destOrd="0" parTransId="{BDD1AE6D-6210-4A56-9C84-3B1CA8517587}" sibTransId="{FC75D774-9F58-42F7-84B4-34210A838F90}"/>
    <dgm:cxn modelId="{C1372A0E-48FC-4A74-BD03-4B8ADF9F2463}" srcId="{A5421A16-C448-4C34-9631-131DBBE8386A}" destId="{73E2C604-DECB-428E-98BF-5B80F155D02E}" srcOrd="0" destOrd="0" parTransId="{AA763A7B-85F7-4E62-AF4F-C0C7343E4B79}" sibTransId="{48AE9C87-E8E9-4537-9286-D4540EEC11A8}"/>
    <dgm:cxn modelId="{FFEAD213-D223-4566-96EE-BA64C1C32C84}" type="presOf" srcId="{374C3884-9BDE-478F-8019-56755E5E6AE9}" destId="{0C47F391-3BFE-4021-89C2-249736F71112}" srcOrd="1" destOrd="0" presId="urn:microsoft.com/office/officeart/2005/8/layout/list1"/>
    <dgm:cxn modelId="{C4F7A12A-F490-4895-B3E8-004DD5B30F25}" type="presOf" srcId="{44D7F1E8-337C-47BE-A3F1-F0A50CB4E672}" destId="{1EF68C74-AAA3-4FA4-8737-86DE4C7CBFDC}" srcOrd="1" destOrd="0" presId="urn:microsoft.com/office/officeart/2005/8/layout/list1"/>
    <dgm:cxn modelId="{FE1B6399-2142-4500-BF5D-F4B56B90F716}" type="presOf" srcId="{374C3884-9BDE-478F-8019-56755E5E6AE9}" destId="{78F06435-A938-4D06-A181-79D3DB317DF3}" srcOrd="0" destOrd="0" presId="urn:microsoft.com/office/officeart/2005/8/layout/list1"/>
    <dgm:cxn modelId="{6A68489B-FF09-470E-9FBC-7F2675F07D52}" srcId="{A5421A16-C448-4C34-9631-131DBBE8386A}" destId="{AD867EEB-E487-498D-A466-D6828BB23B10}" srcOrd="4" destOrd="0" parTransId="{C120C82C-47E3-4141-BDDC-CC76A9E9C8AC}" sibTransId="{48FBCF33-FFB4-495A-9974-AB402D8177CA}"/>
    <dgm:cxn modelId="{BFEFCDB2-9658-4210-8AF5-2BB6ADE35779}" srcId="{A5421A16-C448-4C34-9631-131DBBE8386A}" destId="{374C3884-9BDE-478F-8019-56755E5E6AE9}" srcOrd="1" destOrd="0" parTransId="{5CA3543E-DC4E-4648-8B3F-C16B654758B9}" sibTransId="{B8F4854F-AB79-4F47-A38A-CB200BFD16AC}"/>
    <dgm:cxn modelId="{3D84F503-FB43-4D9D-A921-05260EC407FC}" type="presOf" srcId="{AD867EEB-E487-498D-A466-D6828BB23B10}" destId="{13301DD9-C20D-401C-8900-1CFE9AB39A64}" srcOrd="0" destOrd="0" presId="urn:microsoft.com/office/officeart/2005/8/layout/list1"/>
    <dgm:cxn modelId="{3FBE787A-0D7A-45BE-8355-E3BE28A1551F}" type="presOf" srcId="{543C4B6E-B2EF-4ADC-AFF7-A4634F177C27}" destId="{C626D47D-23BE-4A91-BD32-2AF68F687270}" srcOrd="0" destOrd="0" presId="urn:microsoft.com/office/officeart/2005/8/layout/list1"/>
    <dgm:cxn modelId="{9C751DD1-6EDA-4A8F-951F-780DBC530A54}" type="presOf" srcId="{73E2C604-DECB-428E-98BF-5B80F155D02E}" destId="{3366CB90-F091-49AB-82F7-4F0D4A1657D4}" srcOrd="0" destOrd="0" presId="urn:microsoft.com/office/officeart/2005/8/layout/list1"/>
    <dgm:cxn modelId="{52AC788C-A60E-4FD0-9A96-1DC057C139A7}" type="presOf" srcId="{543C4B6E-B2EF-4ADC-AFF7-A4634F177C27}" destId="{18398AB2-749B-482F-B052-80D8CC9059BC}" srcOrd="1" destOrd="0" presId="urn:microsoft.com/office/officeart/2005/8/layout/list1"/>
    <dgm:cxn modelId="{3601652A-67FA-41BC-9074-63F21DBDFDCD}" type="presParOf" srcId="{20F467DC-AB66-40CC-818F-005864A10916}" destId="{0811645B-6017-4AD8-874B-FF7DA2DE09D5}" srcOrd="0" destOrd="0" presId="urn:microsoft.com/office/officeart/2005/8/layout/list1"/>
    <dgm:cxn modelId="{3E59A01D-7B3F-4F96-9861-0295F1582097}" type="presParOf" srcId="{0811645B-6017-4AD8-874B-FF7DA2DE09D5}" destId="{3366CB90-F091-49AB-82F7-4F0D4A1657D4}" srcOrd="0" destOrd="0" presId="urn:microsoft.com/office/officeart/2005/8/layout/list1"/>
    <dgm:cxn modelId="{55D0AE2D-A593-45B7-B0EF-D3B3012FB91D}" type="presParOf" srcId="{0811645B-6017-4AD8-874B-FF7DA2DE09D5}" destId="{4D374689-EA44-47EF-BD7A-B97AB7B62B7A}" srcOrd="1" destOrd="0" presId="urn:microsoft.com/office/officeart/2005/8/layout/list1"/>
    <dgm:cxn modelId="{C4523FE0-6E32-451F-9A33-3196389DBC6C}" type="presParOf" srcId="{20F467DC-AB66-40CC-818F-005864A10916}" destId="{D1B73BF1-7372-440B-A1F0-B094FD2D2A37}" srcOrd="1" destOrd="0" presId="urn:microsoft.com/office/officeart/2005/8/layout/list1"/>
    <dgm:cxn modelId="{E8EF4279-5614-46CB-A73D-0ACF1BAFDA37}" type="presParOf" srcId="{20F467DC-AB66-40CC-818F-005864A10916}" destId="{D3EE4B0F-B097-4375-97ED-F51797DCD8E4}" srcOrd="2" destOrd="0" presId="urn:microsoft.com/office/officeart/2005/8/layout/list1"/>
    <dgm:cxn modelId="{312C0F88-C36A-474E-A63F-422DBF3877A4}" type="presParOf" srcId="{20F467DC-AB66-40CC-818F-005864A10916}" destId="{775C4230-3BB1-4386-8D63-88473C66A6B5}" srcOrd="3" destOrd="0" presId="urn:microsoft.com/office/officeart/2005/8/layout/list1"/>
    <dgm:cxn modelId="{43C19D5F-22FF-4A23-B1D3-E1F4721CD52B}" type="presParOf" srcId="{20F467DC-AB66-40CC-818F-005864A10916}" destId="{856EE923-8D66-4956-B380-A422C25933BE}" srcOrd="4" destOrd="0" presId="urn:microsoft.com/office/officeart/2005/8/layout/list1"/>
    <dgm:cxn modelId="{F8D6FE71-3FDF-4F68-A1D3-49DCD44886E7}" type="presParOf" srcId="{856EE923-8D66-4956-B380-A422C25933BE}" destId="{78F06435-A938-4D06-A181-79D3DB317DF3}" srcOrd="0" destOrd="0" presId="urn:microsoft.com/office/officeart/2005/8/layout/list1"/>
    <dgm:cxn modelId="{D92A8D3C-071C-4174-AD03-20364AA1A881}" type="presParOf" srcId="{856EE923-8D66-4956-B380-A422C25933BE}" destId="{0C47F391-3BFE-4021-89C2-249736F71112}" srcOrd="1" destOrd="0" presId="urn:microsoft.com/office/officeart/2005/8/layout/list1"/>
    <dgm:cxn modelId="{F72BE22F-0355-41EE-93D7-5AEFFE1C1FD6}" type="presParOf" srcId="{20F467DC-AB66-40CC-818F-005864A10916}" destId="{C6120190-BA61-4AD2-A0A4-93AE8ED87C3F}" srcOrd="5" destOrd="0" presId="urn:microsoft.com/office/officeart/2005/8/layout/list1"/>
    <dgm:cxn modelId="{B52AAAE4-0057-4942-9707-638EAD004EA1}" type="presParOf" srcId="{20F467DC-AB66-40CC-818F-005864A10916}" destId="{9E0ADE4A-6E69-4341-A965-B2360ECC7A00}" srcOrd="6" destOrd="0" presId="urn:microsoft.com/office/officeart/2005/8/layout/list1"/>
    <dgm:cxn modelId="{C85B7C10-56AD-49AE-BD8A-084EF700FC02}" type="presParOf" srcId="{20F467DC-AB66-40CC-818F-005864A10916}" destId="{5172A48D-168E-4C0A-80A7-52AF23EA779B}" srcOrd="7" destOrd="0" presId="urn:microsoft.com/office/officeart/2005/8/layout/list1"/>
    <dgm:cxn modelId="{47D7D748-A1E6-42D9-BC2E-4F15CB527E7D}" type="presParOf" srcId="{20F467DC-AB66-40CC-818F-005864A10916}" destId="{DCE97966-36E4-42A6-9D80-6E65FC7BF2E3}" srcOrd="8" destOrd="0" presId="urn:microsoft.com/office/officeart/2005/8/layout/list1"/>
    <dgm:cxn modelId="{CA905142-A22F-481E-B940-1A78B2AD9DE0}" type="presParOf" srcId="{DCE97966-36E4-42A6-9D80-6E65FC7BF2E3}" destId="{36BC0688-AF37-499A-90F5-25D8CB22D9D8}" srcOrd="0" destOrd="0" presId="urn:microsoft.com/office/officeart/2005/8/layout/list1"/>
    <dgm:cxn modelId="{B7266E1A-42F7-4850-B600-EA6A11767CEA}" type="presParOf" srcId="{DCE97966-36E4-42A6-9D80-6E65FC7BF2E3}" destId="{1EF68C74-AAA3-4FA4-8737-86DE4C7CBFDC}" srcOrd="1" destOrd="0" presId="urn:microsoft.com/office/officeart/2005/8/layout/list1"/>
    <dgm:cxn modelId="{A6A162B7-CC6B-4424-B46F-045D80043773}" type="presParOf" srcId="{20F467DC-AB66-40CC-818F-005864A10916}" destId="{7402B888-7F69-419E-B54B-C93F6CB7D2B2}" srcOrd="9" destOrd="0" presId="urn:microsoft.com/office/officeart/2005/8/layout/list1"/>
    <dgm:cxn modelId="{B8A4E173-3225-4D83-9843-E11F950999FA}" type="presParOf" srcId="{20F467DC-AB66-40CC-818F-005864A10916}" destId="{21F11590-7985-4597-B16E-AD103F42DB59}" srcOrd="10" destOrd="0" presId="urn:microsoft.com/office/officeart/2005/8/layout/list1"/>
    <dgm:cxn modelId="{BACE28D2-2DBC-43DB-B604-21013301A449}" type="presParOf" srcId="{20F467DC-AB66-40CC-818F-005864A10916}" destId="{7B38CBDD-1E37-4E9E-A5D2-DEBECF74651F}" srcOrd="11" destOrd="0" presId="urn:microsoft.com/office/officeart/2005/8/layout/list1"/>
    <dgm:cxn modelId="{BF883F7E-23B7-4599-BD56-2D4F9CB93AB4}" type="presParOf" srcId="{20F467DC-AB66-40CC-818F-005864A10916}" destId="{A95AD406-4F76-4A44-BC61-DA7B4F169D60}" srcOrd="12" destOrd="0" presId="urn:microsoft.com/office/officeart/2005/8/layout/list1"/>
    <dgm:cxn modelId="{77CEE208-1A76-46B4-91EA-D19CA14559BC}" type="presParOf" srcId="{A95AD406-4F76-4A44-BC61-DA7B4F169D60}" destId="{C626D47D-23BE-4A91-BD32-2AF68F687270}" srcOrd="0" destOrd="0" presId="urn:microsoft.com/office/officeart/2005/8/layout/list1"/>
    <dgm:cxn modelId="{3E52F3FD-B1D3-4918-A76A-9A085172642E}" type="presParOf" srcId="{A95AD406-4F76-4A44-BC61-DA7B4F169D60}" destId="{18398AB2-749B-482F-B052-80D8CC9059BC}" srcOrd="1" destOrd="0" presId="urn:microsoft.com/office/officeart/2005/8/layout/list1"/>
    <dgm:cxn modelId="{FE015F6A-04AB-4704-9471-F5CECB09DEB6}" type="presParOf" srcId="{20F467DC-AB66-40CC-818F-005864A10916}" destId="{7799D49F-C5B6-417C-8A03-275BF4F607A7}" srcOrd="13" destOrd="0" presId="urn:microsoft.com/office/officeart/2005/8/layout/list1"/>
    <dgm:cxn modelId="{929BE512-223D-4508-BB37-64684DFE7969}" type="presParOf" srcId="{20F467DC-AB66-40CC-818F-005864A10916}" destId="{9342DC4C-F28A-4291-AD6C-6597749AF6B6}" srcOrd="14" destOrd="0" presId="urn:microsoft.com/office/officeart/2005/8/layout/list1"/>
    <dgm:cxn modelId="{BB1AD6CD-26DE-413A-858E-E1361EEE54C7}" type="presParOf" srcId="{20F467DC-AB66-40CC-818F-005864A10916}" destId="{7A4A58AC-9654-4B56-B707-CB24952CCACD}" srcOrd="15" destOrd="0" presId="urn:microsoft.com/office/officeart/2005/8/layout/list1"/>
    <dgm:cxn modelId="{99CE2960-4815-4027-9924-64D5D23CD791}" type="presParOf" srcId="{20F467DC-AB66-40CC-818F-005864A10916}" destId="{0946B613-996D-419A-9B79-FE0383B27051}" srcOrd="16" destOrd="0" presId="urn:microsoft.com/office/officeart/2005/8/layout/list1"/>
    <dgm:cxn modelId="{F8F9917D-84E9-4EBD-9188-D3CC16D90EA0}" type="presParOf" srcId="{0946B613-996D-419A-9B79-FE0383B27051}" destId="{13301DD9-C20D-401C-8900-1CFE9AB39A64}" srcOrd="0" destOrd="0" presId="urn:microsoft.com/office/officeart/2005/8/layout/list1"/>
    <dgm:cxn modelId="{1889A92E-9C22-4A8F-93A3-F75F31607ADA}" type="presParOf" srcId="{0946B613-996D-419A-9B79-FE0383B27051}" destId="{CAB99AC7-A49E-4116-97F2-464DC9B1D7EA}" srcOrd="1" destOrd="0" presId="urn:microsoft.com/office/officeart/2005/8/layout/list1"/>
    <dgm:cxn modelId="{824893E9-9447-44B1-8860-0BD3D5BE715D}" type="presParOf" srcId="{20F467DC-AB66-40CC-818F-005864A10916}" destId="{E5177E68-BBDB-4652-8D0D-CA0A10106862}" srcOrd="17" destOrd="0" presId="urn:microsoft.com/office/officeart/2005/8/layout/list1"/>
    <dgm:cxn modelId="{F59CE60E-3B35-4E89-9AA1-5FC77A586267}" type="presParOf" srcId="{20F467DC-AB66-40CC-818F-005864A10916}" destId="{90336E6F-6CBE-44A0-8196-56FF3A66741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A4B38-F267-4BB3-9BBA-EC2DCB20A0B8}">
      <dsp:nvSpPr>
        <dsp:cNvPr id="0" name=""/>
        <dsp:cNvSpPr/>
      </dsp:nvSpPr>
      <dsp:spPr>
        <a:xfrm rot="10800000">
          <a:off x="1465711" y="297074"/>
          <a:ext cx="4932187" cy="516354"/>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767" tIns="57150" rIns="10668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bg1"/>
              </a:solidFill>
              <a:latin typeface="Segoe Print" pitchFamily="2" charset="0"/>
              <a:hlinkClick xmlns:r="http://schemas.openxmlformats.org/officeDocument/2006/relationships" r:id="" action="ppaction://hlinksldjump"/>
            </a:rPr>
            <a:t>Аристотель</a:t>
          </a:r>
          <a:endParaRPr lang="ru-RU" sz="1500" b="1" kern="1200" dirty="0">
            <a:solidFill>
              <a:schemeClr val="bg1"/>
            </a:solidFill>
            <a:latin typeface="Segoe Print" pitchFamily="2" charset="0"/>
          </a:endParaRPr>
        </a:p>
      </dsp:txBody>
      <dsp:txXfrm rot="10800000">
        <a:off x="1594799" y="297074"/>
        <a:ext cx="4803099" cy="516354"/>
      </dsp:txXfrm>
    </dsp:sp>
    <dsp:sp modelId="{CB15FFDB-FF69-4697-8D4D-44C0DB7C8E9E}">
      <dsp:nvSpPr>
        <dsp:cNvPr id="0" name=""/>
        <dsp:cNvSpPr/>
      </dsp:nvSpPr>
      <dsp:spPr>
        <a:xfrm>
          <a:off x="1018925" y="1983"/>
          <a:ext cx="893572" cy="1106537"/>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F8CBB-B2B5-4341-95AE-E52E2B0104ED}">
      <dsp:nvSpPr>
        <dsp:cNvPr id="0" name=""/>
        <dsp:cNvSpPr/>
      </dsp:nvSpPr>
      <dsp:spPr>
        <a:xfrm rot="10800000">
          <a:off x="1444012" y="1586232"/>
          <a:ext cx="4932187" cy="503688"/>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767" tIns="57150" rIns="106680" bIns="57150" numCol="1" spcCol="1270" anchor="ctr" anchorCtr="0">
          <a:noAutofit/>
        </a:bodyPr>
        <a:lstStyle/>
        <a:p>
          <a:pPr lvl="0" algn="ctr" defTabSz="666750">
            <a:lnSpc>
              <a:spcPct val="90000"/>
            </a:lnSpc>
            <a:spcBef>
              <a:spcPct val="0"/>
            </a:spcBef>
            <a:spcAft>
              <a:spcPct val="35000"/>
            </a:spcAft>
          </a:pPr>
          <a:r>
            <a:rPr lang="ru-RU" sz="1500" b="1" kern="1200" dirty="0" smtClean="0">
              <a:latin typeface="Segoe Print" pitchFamily="2" charset="0"/>
              <a:hlinkClick xmlns:r="http://schemas.openxmlformats.org/officeDocument/2006/relationships" r:id="" action="ppaction://hlinksldjump"/>
            </a:rPr>
            <a:t>М.М. </a:t>
          </a:r>
          <a:r>
            <a:rPr lang="ru-RU" sz="1500" b="1" kern="1200" dirty="0" err="1" smtClean="0">
              <a:latin typeface="Segoe Print" pitchFamily="2" charset="0"/>
              <a:hlinkClick xmlns:r="http://schemas.openxmlformats.org/officeDocument/2006/relationships" r:id="" action="ppaction://hlinksldjump"/>
            </a:rPr>
            <a:t>Коркунова-Манасеина</a:t>
          </a:r>
          <a:endParaRPr lang="ru-RU" sz="1500" b="1" kern="1200" dirty="0">
            <a:latin typeface="Segoe Print" pitchFamily="2" charset="0"/>
          </a:endParaRPr>
        </a:p>
      </dsp:txBody>
      <dsp:txXfrm rot="10800000">
        <a:off x="1569934" y="1586232"/>
        <a:ext cx="4806265" cy="503688"/>
      </dsp:txXfrm>
    </dsp:sp>
    <dsp:sp modelId="{2209AE47-9F32-425B-BFDD-9970EE94B24F}">
      <dsp:nvSpPr>
        <dsp:cNvPr id="0" name=""/>
        <dsp:cNvSpPr/>
      </dsp:nvSpPr>
      <dsp:spPr>
        <a:xfrm>
          <a:off x="1040623" y="1349350"/>
          <a:ext cx="806778" cy="977452"/>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47E61-050C-4CA7-8460-20C199EB809C}">
      <dsp:nvSpPr>
        <dsp:cNvPr id="0" name=""/>
        <dsp:cNvSpPr/>
      </dsp:nvSpPr>
      <dsp:spPr>
        <a:xfrm rot="10800000">
          <a:off x="1444012" y="2813869"/>
          <a:ext cx="4932187" cy="502962"/>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767" tIns="57150" rIns="10668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bg1"/>
              </a:solidFill>
              <a:latin typeface="Segoe Print" pitchFamily="2" charset="0"/>
              <a:hlinkClick xmlns:r="http://schemas.openxmlformats.org/officeDocument/2006/relationships" r:id="" action="ppaction://hlinksldjump"/>
            </a:rPr>
            <a:t>И.П. Павлов</a:t>
          </a:r>
          <a:endParaRPr lang="ru-RU" sz="1500" b="1" kern="1200" dirty="0">
            <a:solidFill>
              <a:schemeClr val="bg1"/>
            </a:solidFill>
            <a:latin typeface="Segoe Print" pitchFamily="2" charset="0"/>
          </a:endParaRPr>
        </a:p>
      </dsp:txBody>
      <dsp:txXfrm rot="10800000">
        <a:off x="1569752" y="2813869"/>
        <a:ext cx="4806447" cy="502962"/>
      </dsp:txXfrm>
    </dsp:sp>
    <dsp:sp modelId="{67FFAD6C-280C-4546-8E9B-1E8CCCB10EEE}">
      <dsp:nvSpPr>
        <dsp:cNvPr id="0" name=""/>
        <dsp:cNvSpPr/>
      </dsp:nvSpPr>
      <dsp:spPr>
        <a:xfrm>
          <a:off x="1040623" y="2567632"/>
          <a:ext cx="806778" cy="995435"/>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BFE96-CA29-4518-ABAB-7DED53FD8229}">
      <dsp:nvSpPr>
        <dsp:cNvPr id="0" name=""/>
        <dsp:cNvSpPr/>
      </dsp:nvSpPr>
      <dsp:spPr>
        <a:xfrm rot="10800000">
          <a:off x="1444012" y="4077242"/>
          <a:ext cx="4932187" cy="454022"/>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767" tIns="57150" rIns="10668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bg1"/>
              </a:solidFill>
              <a:latin typeface="Segoe Print" pitchFamily="2" charset="0"/>
              <a:hlinkClick xmlns:r="http://schemas.openxmlformats.org/officeDocument/2006/relationships" r:id="" action="ppaction://hlinksldjump"/>
            </a:rPr>
            <a:t>З. Фрейд</a:t>
          </a:r>
          <a:endParaRPr lang="ru-RU" sz="1500" b="1" kern="1200" dirty="0">
            <a:solidFill>
              <a:schemeClr val="bg1"/>
            </a:solidFill>
            <a:latin typeface="Segoe Print" pitchFamily="2" charset="0"/>
          </a:endParaRPr>
        </a:p>
      </dsp:txBody>
      <dsp:txXfrm rot="10800000">
        <a:off x="1557517" y="4077242"/>
        <a:ext cx="4818682" cy="454022"/>
      </dsp:txXfrm>
    </dsp:sp>
    <dsp:sp modelId="{AB61229B-C6CF-45E7-B92D-EEBD92D217C7}">
      <dsp:nvSpPr>
        <dsp:cNvPr id="0" name=""/>
        <dsp:cNvSpPr/>
      </dsp:nvSpPr>
      <dsp:spPr>
        <a:xfrm>
          <a:off x="1040623" y="3803898"/>
          <a:ext cx="806778" cy="1000712"/>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6F69D-E380-4DAD-A2B7-ED15A45E84B2}">
      <dsp:nvSpPr>
        <dsp:cNvPr id="0" name=""/>
        <dsp:cNvSpPr/>
      </dsp:nvSpPr>
      <dsp:spPr>
        <a:xfrm rot="10800000">
          <a:off x="1454133" y="5390442"/>
          <a:ext cx="4932187" cy="427875"/>
        </a:xfrm>
        <a:prstGeom prst="homePlat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55767" tIns="57150" rIns="106680" bIns="5715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bg1"/>
              </a:solidFill>
              <a:latin typeface="Segoe Print" pitchFamily="2" charset="0"/>
              <a:hlinkClick xmlns:r="http://schemas.openxmlformats.org/officeDocument/2006/relationships" r:id="" action="ppaction://hlinksldjump"/>
            </a:rPr>
            <a:t>К. Юнг</a:t>
          </a:r>
          <a:endParaRPr lang="ru-RU" sz="1500" b="1" kern="1200" dirty="0">
            <a:solidFill>
              <a:schemeClr val="bg1"/>
            </a:solidFill>
            <a:latin typeface="Segoe Print" pitchFamily="2" charset="0"/>
          </a:endParaRPr>
        </a:p>
      </dsp:txBody>
      <dsp:txXfrm rot="10800000">
        <a:off x="1561102" y="5390442"/>
        <a:ext cx="4825218" cy="427875"/>
      </dsp:txXfrm>
    </dsp:sp>
    <dsp:sp modelId="{19CACDEE-0D69-4F5A-895B-5E5B3124332C}">
      <dsp:nvSpPr>
        <dsp:cNvPr id="0" name=""/>
        <dsp:cNvSpPr/>
      </dsp:nvSpPr>
      <dsp:spPr>
        <a:xfrm>
          <a:off x="1030502" y="5045439"/>
          <a:ext cx="847262" cy="1117880"/>
        </a:xfrm>
        <a:prstGeom prst="ellipse">
          <a:avLst/>
        </a:prstGeom>
        <a:blipFill rotWithShape="0">
          <a:blip xmlns:r="http://schemas.openxmlformats.org/officeDocument/2006/relationships" r:embed="rId5"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66858-801F-4C30-B7E6-7288347AC4CE}">
      <dsp:nvSpPr>
        <dsp:cNvPr id="0" name=""/>
        <dsp:cNvSpPr/>
      </dsp:nvSpPr>
      <dsp:spPr>
        <a:xfrm>
          <a:off x="0" y="0"/>
          <a:ext cx="4943871" cy="2709579"/>
        </a:xfrm>
        <a:prstGeom prst="roundRect">
          <a:avLst>
            <a:gd name="adj" fmla="val 10000"/>
          </a:avLst>
        </a:prstGeom>
        <a:solidFill>
          <a:schemeClr val="accent2">
            <a:alpha val="14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F1A6E882-8AA0-4A44-AF5B-FBCED8297624}">
      <dsp:nvSpPr>
        <dsp:cNvPr id="0" name=""/>
        <dsp:cNvSpPr/>
      </dsp:nvSpPr>
      <dsp:spPr>
        <a:xfrm>
          <a:off x="148883" y="288035"/>
          <a:ext cx="2212431" cy="213350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E680CD45-FCFD-463C-93FF-42E192B63932}">
      <dsp:nvSpPr>
        <dsp:cNvPr id="0" name=""/>
        <dsp:cNvSpPr/>
      </dsp:nvSpPr>
      <dsp:spPr>
        <a:xfrm rot="10800000">
          <a:off x="148883" y="2709579"/>
          <a:ext cx="2212431" cy="3311708"/>
        </a:xfrm>
        <a:prstGeom prst="round2SameRect">
          <a:avLst>
            <a:gd name="adj1" fmla="val 10500"/>
            <a:gd name="adj2" fmla="val 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ru-RU" sz="2300" b="1" kern="1200" dirty="0" smtClean="0">
              <a:latin typeface="Segoe Print" pitchFamily="2" charset="0"/>
            </a:rPr>
            <a:t>«Дед» науки о сне </a:t>
          </a:r>
          <a:r>
            <a:rPr lang="ru-RU" sz="2300" b="1" kern="1200" dirty="0" err="1" smtClean="0">
              <a:latin typeface="Segoe Print" pitchFamily="2" charset="0"/>
            </a:rPr>
            <a:t>Натаниэль</a:t>
          </a:r>
          <a:r>
            <a:rPr lang="ru-RU" sz="2300" b="1" kern="1200" dirty="0" smtClean="0">
              <a:latin typeface="Segoe Print" pitchFamily="2" charset="0"/>
            </a:rPr>
            <a:t> </a:t>
          </a:r>
          <a:r>
            <a:rPr lang="ru-RU" sz="2300" b="1" kern="1200" dirty="0" err="1" smtClean="0">
              <a:latin typeface="Segoe Print" pitchFamily="2" charset="0"/>
            </a:rPr>
            <a:t>Клейтман</a:t>
          </a:r>
          <a:endParaRPr lang="ru-RU" sz="2300" b="1" kern="1200" dirty="0">
            <a:latin typeface="Segoe Print" pitchFamily="2" charset="0"/>
          </a:endParaRPr>
        </a:p>
      </dsp:txBody>
      <dsp:txXfrm rot="10800000">
        <a:off x="216923" y="2709579"/>
        <a:ext cx="2076351" cy="3243668"/>
      </dsp:txXfrm>
    </dsp:sp>
    <dsp:sp modelId="{8483121C-FC5C-4129-B9E1-6BB5E1D48056}">
      <dsp:nvSpPr>
        <dsp:cNvPr id="0" name=""/>
        <dsp:cNvSpPr/>
      </dsp:nvSpPr>
      <dsp:spPr>
        <a:xfrm>
          <a:off x="2582557" y="288035"/>
          <a:ext cx="2212431" cy="2133508"/>
        </a:xfrm>
        <a:prstGeom prst="roundRect">
          <a:avLst>
            <a:gd name="adj" fmla="val 1000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2C61B47A-6312-48F6-A983-427C93CA30D0}">
      <dsp:nvSpPr>
        <dsp:cNvPr id="0" name=""/>
        <dsp:cNvSpPr/>
      </dsp:nvSpPr>
      <dsp:spPr>
        <a:xfrm rot="10800000">
          <a:off x="2582557" y="2709579"/>
          <a:ext cx="2212431" cy="3311708"/>
        </a:xfrm>
        <a:prstGeom prst="round2SameRect">
          <a:avLst>
            <a:gd name="adj1" fmla="val 10500"/>
            <a:gd name="adj2" fmla="val 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ru-RU" sz="2300" b="1" kern="1200" dirty="0" smtClean="0">
              <a:latin typeface="Segoe Print" pitchFamily="2" charset="0"/>
            </a:rPr>
            <a:t>«Отец» науки о сне Мишель </a:t>
          </a:r>
          <a:r>
            <a:rPr lang="ru-RU" sz="2300" b="1" kern="1200" dirty="0" err="1" smtClean="0">
              <a:latin typeface="Segoe Print" pitchFamily="2" charset="0"/>
            </a:rPr>
            <a:t>Жуве</a:t>
          </a:r>
          <a:endParaRPr lang="ru-RU" sz="2300" b="1" kern="1200" dirty="0">
            <a:latin typeface="Segoe Print" pitchFamily="2" charset="0"/>
          </a:endParaRPr>
        </a:p>
      </dsp:txBody>
      <dsp:txXfrm rot="10800000">
        <a:off x="2650597" y="2709579"/>
        <a:ext cx="2076351" cy="3243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5BC0B-9841-4BC3-9AEF-F9006EED64FB}" type="datetimeFigureOut">
              <a:rPr lang="ru-RU" smtClean="0"/>
              <a:pPr/>
              <a:t>24.06.2014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19D40-6E45-4118-8D2B-411E184AC0E3}" type="slidenum">
              <a:rPr lang="ru-RU" smtClean="0"/>
              <a:pPr/>
              <a:t>‹#›</a:t>
            </a:fld>
            <a:endParaRPr lang="ru-RU"/>
          </a:p>
        </p:txBody>
      </p:sp>
    </p:spTree>
    <p:extLst>
      <p:ext uri="{BB962C8B-B14F-4D97-AF65-F5344CB8AC3E}">
        <p14:creationId xmlns:p14="http://schemas.microsoft.com/office/powerpoint/2010/main" val="181295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D219D40-6E45-4118-8D2B-411E184AC0E3}"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email">
            <a:alphaModFix amt="36000"/>
            <a:lum/>
          </a:blip>
          <a:srcRect/>
          <a:stretch>
            <a:fillRect/>
          </a:stretch>
        </a:blipFill>
        <a:effectLst/>
      </p:bgPr>
    </p:bg>
    <p:spTree>
      <p:nvGrpSpPr>
        <p:cNvPr id="1" name=""/>
        <p:cNvGrpSpPr/>
        <p:nvPr/>
      </p:nvGrpSpPr>
      <p:grpSpPr>
        <a:xfrm>
          <a:off x="0" y="0"/>
          <a:ext cx="0" cy="0"/>
          <a:chOff x="0" y="0"/>
          <a:chExt cx="0" cy="0"/>
        </a:xfrm>
      </p:grpSpPr>
      <p:pic>
        <p:nvPicPr>
          <p:cNvPr id="6" name="Рисунок 5" descr="ночь.png"/>
          <p:cNvPicPr>
            <a:picLocks noChangeAspect="1"/>
          </p:cNvPicPr>
          <p:nvPr userDrawn="1"/>
        </p:nvPicPr>
        <p:blipFill>
          <a:blip r:embed="rId2" cstate="email"/>
          <a:stretch>
            <a:fillRect/>
          </a:stretch>
        </p:blipFill>
        <p:spPr>
          <a:xfrm>
            <a:off x="571" y="428"/>
            <a:ext cx="9142858" cy="6857143"/>
          </a:xfrm>
          <a:prstGeom prst="rect">
            <a:avLst/>
          </a:prstGeom>
        </p:spPr>
      </p:pic>
      <p:pic>
        <p:nvPicPr>
          <p:cNvPr id="1029" name="Picture 5" descr="C:\Users\Ольга\Desktop\проект\рамка облака.png"/>
          <p:cNvPicPr>
            <a:picLocks noChangeAspect="1" noChangeArrowheads="1"/>
          </p:cNvPicPr>
          <p:nvPr userDrawn="1"/>
        </p:nvPicPr>
        <p:blipFill>
          <a:blip r:embed="rId3" cstate="email">
            <a:duotone>
              <a:prstClr val="black"/>
              <a:schemeClr val="tx2">
                <a:tint val="45000"/>
                <a:satMod val="400000"/>
              </a:schemeClr>
            </a:duotone>
            <a:lum bright="10000"/>
          </a:blip>
          <a:srcRect/>
          <a:stretch>
            <a:fillRect/>
          </a:stretch>
        </p:blipFill>
        <p:spPr bwMode="auto">
          <a:xfrm>
            <a:off x="571" y="428"/>
            <a:ext cx="9142858" cy="6857143"/>
          </a:xfrm>
          <a:prstGeom prst="rect">
            <a:avLst/>
          </a:prstGeom>
          <a:noFill/>
        </p:spPr>
      </p:pic>
      <p:pic>
        <p:nvPicPr>
          <p:cNvPr id="1030" name="Picture 6" descr="C:\Users\Ольга\Desktop\проект\пульт управления.png"/>
          <p:cNvPicPr>
            <a:picLocks noChangeAspect="1" noChangeArrowheads="1"/>
          </p:cNvPicPr>
          <p:nvPr userDrawn="1"/>
        </p:nvPicPr>
        <p:blipFill>
          <a:blip r:embed="rId4" cstate="email"/>
          <a:srcRect/>
          <a:stretch>
            <a:fillRect/>
          </a:stretch>
        </p:blipFill>
        <p:spPr bwMode="auto">
          <a:xfrm>
            <a:off x="1142" y="6237312"/>
            <a:ext cx="9142858" cy="620688"/>
          </a:xfrm>
          <a:prstGeom prst="rect">
            <a:avLst/>
          </a:prstGeom>
          <a:noFill/>
        </p:spPr>
      </p:pic>
      <p:sp>
        <p:nvSpPr>
          <p:cNvPr id="3" name="Подзаголовок 2"/>
          <p:cNvSpPr>
            <a:spLocks noGrp="1"/>
          </p:cNvSpPr>
          <p:nvPr>
            <p:ph type="subTitle" idx="1"/>
          </p:nvPr>
        </p:nvSpPr>
        <p:spPr>
          <a:xfrm>
            <a:off x="1371600" y="3356992"/>
            <a:ext cx="6400800" cy="2736304"/>
          </a:xfrm>
          <a:solidFill>
            <a:schemeClr val="bg1">
              <a:alpha val="75000"/>
            </a:schemeClr>
          </a:solidFill>
          <a:effectLst>
            <a:glow rad="1397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l">
              <a:buNone/>
              <a:defRPr sz="1600" b="1">
                <a:solidFill>
                  <a:srgbClr val="002060"/>
                </a:solidFill>
                <a:latin typeface="Segoe 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10" name="Заголовок 9"/>
          <p:cNvSpPr>
            <a:spLocks noGrp="1"/>
          </p:cNvSpPr>
          <p:nvPr>
            <p:ph type="title"/>
          </p:nvPr>
        </p:nvSpPr>
        <p:spPr>
          <a:xfrm>
            <a:off x="683568" y="1844824"/>
            <a:ext cx="8229600" cy="1143000"/>
          </a:xfrm>
        </p:spPr>
        <p:txBody>
          <a:bodyPr/>
          <a:lstStyle>
            <a:lvl1pPr>
              <a:defRPr baseline="0">
                <a:ln>
                  <a:solidFill>
                    <a:schemeClr val="bg1"/>
                  </a:solidFill>
                </a:ln>
                <a:noFill/>
                <a:effectLst>
                  <a:glow rad="139700">
                    <a:schemeClr val="accent1">
                      <a:satMod val="175000"/>
                      <a:alpha val="40000"/>
                    </a:schemeClr>
                  </a:glow>
                </a:effectLst>
                <a:latin typeface="Segoe Print" pitchFamily="2" charset="0"/>
                <a:cs typeface="Arial" pitchFamily="34" charset="0"/>
              </a:defRPr>
            </a:lvl1pPr>
          </a:lstStyle>
          <a:p>
            <a:endParaRPr lang="ru-RU" dirty="0"/>
          </a:p>
        </p:txBody>
      </p:sp>
      <p:sp>
        <p:nvSpPr>
          <p:cNvPr id="11" name="Прямоугольник 10"/>
          <p:cNvSpPr/>
          <p:nvPr userDrawn="1"/>
        </p:nvSpPr>
        <p:spPr>
          <a:xfrm>
            <a:off x="0" y="6237312"/>
            <a:ext cx="9144000" cy="620688"/>
          </a:xfrm>
          <a:prstGeom prst="rect">
            <a:avLst/>
          </a:prstGeom>
          <a:solidFill>
            <a:srgbClr val="DDF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a:lvl1pPr>
          </a:lstStyle>
          <a:p>
            <a:r>
              <a:rPr lang="ru-RU" dirty="0" smtClean="0"/>
              <a:t>Образец заголовка</a:t>
            </a:r>
            <a:endParaRPr lang="ru-RU" dirty="0"/>
          </a:p>
        </p:txBody>
      </p:sp>
      <p:sp>
        <p:nvSpPr>
          <p:cNvPr id="3" name="Содержимое 2"/>
          <p:cNvSpPr>
            <a:spLocks noGrp="1"/>
          </p:cNvSpPr>
          <p:nvPr>
            <p:ph idx="1"/>
          </p:nvPr>
        </p:nvSpPr>
        <p:spPr>
          <a:solidFill>
            <a:schemeClr val="accent2">
              <a:alpha val="50000"/>
            </a:schemeClr>
          </a:solidFill>
          <a:ln w="12700"/>
          <a:effectLst>
            <a:glow rad="63500">
              <a:schemeClr val="accent3">
                <a:satMod val="175000"/>
                <a:alpha val="40000"/>
              </a:schemeClr>
            </a:glow>
            <a:softEdge rad="12700"/>
          </a:effectLst>
        </p:spPr>
        <p:style>
          <a:lnRef idx="2">
            <a:schemeClr val="accent2">
              <a:shade val="50000"/>
            </a:schemeClr>
          </a:lnRef>
          <a:fillRef idx="1">
            <a:schemeClr val="accent2"/>
          </a:fillRef>
          <a:effectRef idx="0">
            <a:schemeClr val="accent2"/>
          </a:effectRef>
          <a:fontRef idx="none"/>
        </p:style>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4" name="Рисунок 13" descr="меню.jpg"/>
          <p:cNvPicPr>
            <a:picLocks noChangeAspect="1"/>
          </p:cNvPicPr>
          <p:nvPr userDrawn="1"/>
        </p:nvPicPr>
        <p:blipFill>
          <a:blip r:embed="rId2" cstate="email"/>
          <a:stretch>
            <a:fillRect/>
          </a:stretch>
        </p:blipFill>
        <p:spPr>
          <a:xfrm>
            <a:off x="0" y="0"/>
            <a:ext cx="9144000" cy="6858000"/>
          </a:xfrm>
          <a:prstGeom prst="rect">
            <a:avLst/>
          </a:prstGeom>
        </p:spPr>
      </p:pic>
      <p:sp>
        <p:nvSpPr>
          <p:cNvPr id="13" name="Вертикальный свиток 12"/>
          <p:cNvSpPr/>
          <p:nvPr userDrawn="1"/>
        </p:nvSpPr>
        <p:spPr>
          <a:xfrm>
            <a:off x="2771800" y="2420888"/>
            <a:ext cx="3600400" cy="36004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9" name="Лента лицом вниз 8"/>
          <p:cNvSpPr/>
          <p:nvPr userDrawn="1"/>
        </p:nvSpPr>
        <p:spPr>
          <a:xfrm>
            <a:off x="0" y="0"/>
            <a:ext cx="4499992" cy="783071"/>
          </a:xfrm>
          <a:prstGeom prst="ribbon">
            <a:avLst>
              <a:gd name="adj1" fmla="val 16667"/>
              <a:gd name="adj2" fmla="val 68620"/>
            </a:avLst>
          </a:prstGeom>
          <a:solidFill>
            <a:schemeClr val="accent1">
              <a:alpha val="75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55576" y="188641"/>
            <a:ext cx="2952328" cy="576063"/>
          </a:xfrm>
        </p:spPr>
        <p:txBody>
          <a:bodyPr anchor="ctr">
            <a:normAutofit/>
          </a:bodyPr>
          <a:lstStyle>
            <a:lvl1pPr algn="ctr">
              <a:defRPr sz="2400" b="0" cap="none" spc="0">
                <a:ln w="19050" cmpd="sng">
                  <a:solidFill>
                    <a:schemeClr val="bg1"/>
                  </a:solidFill>
                  <a:prstDash val="solid"/>
                </a:ln>
                <a:solidFill>
                  <a:schemeClr val="bg1"/>
                </a:solidFill>
                <a:effectLst>
                  <a:glow rad="101600">
                    <a:schemeClr val="accent1">
                      <a:satMod val="175000"/>
                      <a:alpha val="40000"/>
                    </a:schemeClr>
                  </a:glow>
                  <a:outerShdw blurRad="63500" dir="3600000" algn="tl" rotWithShape="0">
                    <a:srgbClr val="000000">
                      <a:alpha val="70000"/>
                    </a:srgbClr>
                  </a:outerShdw>
                </a:effectLst>
                <a:latin typeface="Segoe Print" pitchFamily="2" charset="0"/>
              </a:defRPr>
            </a:lvl1pPr>
          </a:lstStyle>
          <a:p>
            <a:endParaRPr lang="ru-RU" dirty="0"/>
          </a:p>
        </p:txBody>
      </p:sp>
      <p:sp>
        <p:nvSpPr>
          <p:cNvPr id="3" name="Текст 2"/>
          <p:cNvSpPr>
            <a:spLocks noGrp="1"/>
          </p:cNvSpPr>
          <p:nvPr>
            <p:ph type="body" idx="1"/>
          </p:nvPr>
        </p:nvSpPr>
        <p:spPr>
          <a:xfrm>
            <a:off x="3203848" y="2852936"/>
            <a:ext cx="2736304" cy="3168352"/>
          </a:xfrm>
        </p:spPr>
        <p:txBody>
          <a:bodyPr anchor="ctr">
            <a:normAutofit/>
          </a:bodyPr>
          <a:lstStyle>
            <a:lvl1pPr marL="0" indent="0">
              <a:buNone/>
              <a:defRPr sz="1200" b="1">
                <a:solidFill>
                  <a:srgbClr val="002060"/>
                </a:solidFill>
                <a:latin typeface="Segoe Print"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10" name="Прямоугольник 9"/>
          <p:cNvSpPr/>
          <p:nvPr userDrawn="1"/>
        </p:nvSpPr>
        <p:spPr>
          <a:xfrm>
            <a:off x="0" y="6237312"/>
            <a:ext cx="9144000" cy="620688"/>
          </a:xfrm>
          <a:prstGeom prst="rect">
            <a:avLst/>
          </a:prstGeom>
          <a:solidFill>
            <a:srgbClr val="DDF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2808312" cy="648072"/>
          </a:xfrm>
        </p:spPr>
        <p:txBody>
          <a:bodyPr>
            <a:normAutofit/>
          </a:bodyPr>
          <a:lstStyle>
            <a:lvl1pPr>
              <a:defRPr sz="2000" b="1">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395536" y="1124745"/>
            <a:ext cx="2808312" cy="252028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3419872" y="260648"/>
            <a:ext cx="5472608" cy="5832648"/>
          </a:xfrm>
          <a:solidFill>
            <a:schemeClr val="accent2">
              <a:alpha val="50000"/>
            </a:schemeClr>
          </a:solidFill>
          <a:effectLst>
            <a:glow rad="139700">
              <a:schemeClr val="accent1">
                <a:satMod val="175000"/>
                <a:alpha val="40000"/>
              </a:schemeClr>
            </a:glow>
            <a:softEdge rad="12700"/>
          </a:effectLst>
        </p:spPr>
        <p:style>
          <a:lnRef idx="2">
            <a:schemeClr val="accent2">
              <a:shade val="50000"/>
            </a:schemeClr>
          </a:lnRef>
          <a:fillRef idx="1">
            <a:schemeClr val="accent2"/>
          </a:fillRef>
          <a:effectRef idx="0">
            <a:schemeClr val="accent2"/>
          </a:effectRef>
          <a:fontRef idx="none"/>
        </p:style>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Вертикальный свиток 7"/>
          <p:cNvSpPr/>
          <p:nvPr userDrawn="1"/>
        </p:nvSpPr>
        <p:spPr>
          <a:xfrm>
            <a:off x="179512" y="3861048"/>
            <a:ext cx="3240360" cy="230425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одержимое 10"/>
          <p:cNvSpPr>
            <a:spLocks noGrp="1"/>
          </p:cNvSpPr>
          <p:nvPr>
            <p:ph sz="quarter" idx="10"/>
          </p:nvPr>
        </p:nvSpPr>
        <p:spPr>
          <a:xfrm>
            <a:off x="539750" y="4149725"/>
            <a:ext cx="2592388" cy="2016125"/>
          </a:xfrm>
        </p:spPr>
        <p:txBody>
          <a:bodyPr>
            <a:normAutofit/>
          </a:bodyPr>
          <a:lstStyle>
            <a:lvl1pPr>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a:latin typeface="Segoe Print" pitchFamily="2" charset="0"/>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a:latin typeface="Segoe Print" pitchFamily="2" charset="0"/>
              </a:defRPr>
            </a:lvl1pPr>
          </a:lstStyle>
          <a:p>
            <a:r>
              <a:rPr lang="ru-RU" dirty="0" smtClean="0"/>
              <a:t>Образец заголовка</a:t>
            </a:r>
            <a:endParaRPr lang="ru-RU"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descr="пол.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5652600"/>
            <a:ext cx="9144000" cy="584712"/>
          </a:xfrm>
          <a:prstGeom prst="rect">
            <a:avLst/>
          </a:prstGeom>
        </p:spPr>
      </p:pic>
      <p:pic>
        <p:nvPicPr>
          <p:cNvPr id="5" name="Рисунок 4" descr="библиотека1.png"/>
          <p:cNvPicPr>
            <a:picLocks noChangeAspect="1"/>
          </p:cNvPicPr>
          <p:nvPr userDrawn="1"/>
        </p:nvPicPr>
        <p:blipFill>
          <a:blip r:embed="rId3" cstate="email"/>
          <a:stretch>
            <a:fillRect/>
          </a:stretch>
        </p:blipFill>
        <p:spPr>
          <a:xfrm>
            <a:off x="0" y="0"/>
            <a:ext cx="9144000" cy="652621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19646"/>
          </a:xfrm>
        </p:spPr>
        <p:txBody>
          <a:bodyPr anchor="t"/>
          <a:lstStyle>
            <a:lvl1pPr algn="ctr">
              <a:defRPr sz="2000" b="1"/>
            </a:lvl1pPr>
          </a:lstStyle>
          <a:p>
            <a:r>
              <a:rPr lang="ru-RU" dirty="0" smtClean="0"/>
              <a:t>Образец заголовка</a:t>
            </a:r>
            <a:endParaRPr lang="ru-RU" dirty="0"/>
          </a:p>
        </p:txBody>
      </p:sp>
      <p:sp>
        <p:nvSpPr>
          <p:cNvPr id="4" name="Текст 3"/>
          <p:cNvSpPr>
            <a:spLocks noGrp="1"/>
          </p:cNvSpPr>
          <p:nvPr>
            <p:ph type="body" sz="half" idx="2"/>
          </p:nvPr>
        </p:nvSpPr>
        <p:spPr>
          <a:xfrm>
            <a:off x="3635896" y="260648"/>
            <a:ext cx="5256584" cy="5688632"/>
          </a:xfrm>
          <a:solidFill>
            <a:schemeClr val="accent2">
              <a:alpha val="50000"/>
            </a:schemeClr>
          </a:solidFill>
          <a:effectLst>
            <a:glow rad="228600">
              <a:schemeClr val="accent1">
                <a:satMod val="175000"/>
                <a:alpha val="40000"/>
              </a:schemeClr>
            </a:glow>
          </a:effectLst>
        </p:spPr>
        <p:style>
          <a:lnRef idx="2">
            <a:schemeClr val="accent2">
              <a:shade val="50000"/>
            </a:schemeClr>
          </a:lnRef>
          <a:fillRef idx="1">
            <a:schemeClr val="accent2"/>
          </a:fillRef>
          <a:effectRef idx="0">
            <a:schemeClr val="accent2"/>
          </a:effectRef>
          <a:fontRef idx="none"/>
        </p:style>
        <p:txBody>
          <a:bodyPr/>
          <a:lstStyle>
            <a:lvl1pPr marL="0" indent="0">
              <a:buNone/>
              <a:defRPr sz="1400" b="1">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smtClean="0"/>
              <a:t>Образец текста</a:t>
            </a:r>
          </a:p>
        </p:txBody>
      </p:sp>
      <p:sp>
        <p:nvSpPr>
          <p:cNvPr id="8" name="Вертикальный свиток 7"/>
          <p:cNvSpPr/>
          <p:nvPr userDrawn="1"/>
        </p:nvSpPr>
        <p:spPr>
          <a:xfrm>
            <a:off x="179512" y="3861048"/>
            <a:ext cx="3240360" cy="230425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одержимое 13"/>
          <p:cNvSpPr>
            <a:spLocks noGrp="1"/>
          </p:cNvSpPr>
          <p:nvPr>
            <p:ph sz="quarter" idx="12"/>
          </p:nvPr>
        </p:nvSpPr>
        <p:spPr>
          <a:xfrm>
            <a:off x="395288" y="836613"/>
            <a:ext cx="3024187" cy="2879725"/>
          </a:xfrm>
        </p:spPr>
        <p:txBody>
          <a:bodyPr>
            <a:normAutofit/>
          </a:bodyPr>
          <a:lstStyle>
            <a:lvl1pPr>
              <a:defRPr sz="1400"/>
            </a:lvl1pPr>
            <a:lvl2pPr>
              <a:defRPr sz="1400"/>
            </a:lvl2pPr>
            <a:lvl3pPr>
              <a:defRPr sz="1400"/>
            </a:lvl3pPr>
            <a:lvl4pPr>
              <a:defRPr sz="1400"/>
            </a:lvl4pPr>
            <a:lvl5pPr>
              <a:defRPr sz="14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2" name="Содержимое 11"/>
          <p:cNvSpPr>
            <a:spLocks noGrp="1"/>
          </p:cNvSpPr>
          <p:nvPr>
            <p:ph sz="quarter" idx="11"/>
          </p:nvPr>
        </p:nvSpPr>
        <p:spPr>
          <a:xfrm>
            <a:off x="539750" y="4149080"/>
            <a:ext cx="2519363" cy="1943745"/>
          </a:xfrm>
        </p:spPr>
        <p:txBody>
          <a:bodyPr>
            <a:noAutofit/>
          </a:bodyPr>
          <a:lstStyle>
            <a:lvl1pPr>
              <a:defRPr sz="1400" b="1">
                <a:solidFill>
                  <a:schemeClr val="bg1"/>
                </a:solidFill>
              </a:defRPr>
            </a:lvl1pPr>
            <a:lvl2pPr>
              <a:defRPr sz="1400" b="1">
                <a:solidFill>
                  <a:schemeClr val="bg1"/>
                </a:solidFill>
              </a:defRPr>
            </a:lvl2pPr>
            <a:lvl3pPr>
              <a:defRPr sz="1400" b="1">
                <a:solidFill>
                  <a:schemeClr val="bg1"/>
                </a:solidFill>
              </a:defRPr>
            </a:lvl3pPr>
            <a:lvl4pPr>
              <a:defRPr sz="1400" b="1">
                <a:solidFill>
                  <a:schemeClr val="bg1"/>
                </a:solidFill>
              </a:defRPr>
            </a:lvl4pPr>
            <a:lvl5pPr>
              <a:defRPr sz="1400" b="1">
                <a:solidFill>
                  <a:schemeClr val="bg1"/>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68952" cy="566738"/>
          </a:xfrm>
        </p:spPr>
        <p:txBody>
          <a:bodyPr anchor="ctr">
            <a:noAutofit/>
          </a:bodyPr>
          <a:lstStyle>
            <a:lvl1pPr algn="ctr">
              <a:defRPr sz="3200" b="1"/>
            </a:lvl1pPr>
          </a:lstStyle>
          <a:p>
            <a:r>
              <a:rPr lang="ru-RU" dirty="0" smtClean="0"/>
              <a:t>Образец заголовка</a:t>
            </a:r>
            <a:endParaRPr lang="ru-RU" dirty="0"/>
          </a:p>
        </p:txBody>
      </p:sp>
      <p:sp>
        <p:nvSpPr>
          <p:cNvPr id="3" name="Рисунок 2"/>
          <p:cNvSpPr>
            <a:spLocks noGrp="1"/>
          </p:cNvSpPr>
          <p:nvPr>
            <p:ph type="pic" idx="1"/>
          </p:nvPr>
        </p:nvSpPr>
        <p:spPr>
          <a:xfrm>
            <a:off x="251520" y="908720"/>
            <a:ext cx="3816424" cy="5256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4067944" y="5373216"/>
            <a:ext cx="507605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descr="ночь.png"/>
          <p:cNvPicPr>
            <a:picLocks noChangeAspect="1"/>
          </p:cNvPicPr>
          <p:nvPr userDrawn="1"/>
        </p:nvPicPr>
        <p:blipFill>
          <a:blip r:embed="rId11" cstate="email">
            <a:lum bright="70000" contrast="-70000"/>
          </a:blip>
          <a:stretch>
            <a:fillRect/>
          </a:stretch>
        </p:blipFill>
        <p:spPr>
          <a:xfrm>
            <a:off x="571" y="428"/>
            <a:ext cx="9142858" cy="6857143"/>
          </a:xfrm>
          <a:prstGeom prst="rect">
            <a:avLst/>
          </a:prstGeom>
        </p:spPr>
      </p:pic>
      <p:pic>
        <p:nvPicPr>
          <p:cNvPr id="8" name="Рисунок 7" descr="рамка облака1.png"/>
          <p:cNvPicPr>
            <a:picLocks noChangeAspect="1"/>
          </p:cNvPicPr>
          <p:nvPr userDrawn="1"/>
        </p:nvPicPr>
        <p:blipFill>
          <a:blip r:embed="rId12" cstate="email"/>
          <a:stretch>
            <a:fillRect/>
          </a:stretch>
        </p:blipFill>
        <p:spPr>
          <a:xfrm>
            <a:off x="571" y="428"/>
            <a:ext cx="9142858" cy="6857572"/>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Прямоугольник 5"/>
          <p:cNvSpPr/>
          <p:nvPr userDrawn="1"/>
        </p:nvSpPr>
        <p:spPr>
          <a:xfrm>
            <a:off x="0" y="6237312"/>
            <a:ext cx="9144000" cy="620688"/>
          </a:xfrm>
          <a:prstGeom prst="rect">
            <a:avLst/>
          </a:prstGeom>
          <a:solidFill>
            <a:srgbClr val="DDF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Print"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rint"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rint"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rint"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rint"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slide" Target="slide22.xml"/><Relationship Id="rId18" Type="http://schemas.openxmlformats.org/officeDocument/2006/relationships/slide" Target="slide18.xml"/><Relationship Id="rId3" Type="http://schemas.openxmlformats.org/officeDocument/2006/relationships/diagramLayout" Target="../diagrams/layout1.xml"/><Relationship Id="rId7" Type="http://schemas.openxmlformats.org/officeDocument/2006/relationships/slide" Target="slide19.xml"/><Relationship Id="rId12" Type="http://schemas.openxmlformats.org/officeDocument/2006/relationships/image" Target="../media/image28.jpeg"/><Relationship Id="rId17" Type="http://schemas.openxmlformats.org/officeDocument/2006/relationships/slide" Target="slide3.xml"/><Relationship Id="rId2" Type="http://schemas.openxmlformats.org/officeDocument/2006/relationships/diagramData" Target="../diagrams/data1.xml"/><Relationship Id="rId16" Type="http://schemas.openxmlformats.org/officeDocument/2006/relationships/image" Target="../media/image30.jpe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slide" Target="slide21.xml"/><Relationship Id="rId5" Type="http://schemas.openxmlformats.org/officeDocument/2006/relationships/diagramColors" Target="../diagrams/colors1.xml"/><Relationship Id="rId15" Type="http://schemas.openxmlformats.org/officeDocument/2006/relationships/slide" Target="slide23.xml"/><Relationship Id="rId10" Type="http://schemas.openxmlformats.org/officeDocument/2006/relationships/image" Target="../media/image27.jpeg"/><Relationship Id="rId19" Type="http://schemas.openxmlformats.org/officeDocument/2006/relationships/image" Target="../media/image31.jpeg"/><Relationship Id="rId4" Type="http://schemas.openxmlformats.org/officeDocument/2006/relationships/diagramQuickStyle" Target="../diagrams/quickStyle1.xml"/><Relationship Id="rId9" Type="http://schemas.openxmlformats.org/officeDocument/2006/relationships/slide" Target="slide20.xml"/><Relationship Id="rId1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slide" Target="slide25.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jpeg"/><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hyperlink" Target="http://commons.wikimedia.org/wiki/File:Manaseina_M_M_1860.jpg?uselang=ru"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jpeg"/><Relationship Id="rId1" Type="http://schemas.openxmlformats.org/officeDocument/2006/relationships/slideLayout" Target="../slideLayouts/slideLayout9.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diagramLayout" Target="../diagrams/layout3.xml"/><Relationship Id="rId7" Type="http://schemas.openxmlformats.org/officeDocument/2006/relationships/slide" Target="slide30.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slide" Target="slide3.xml"/><Relationship Id="rId4" Type="http://schemas.openxmlformats.org/officeDocument/2006/relationships/diagramQuickStyle" Target="../diagrams/quickStyle3.xml"/><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5.xml"/><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diagramLayout" Target="../diagrams/layout4.xml"/><Relationship Id="rId7" Type="http://schemas.openxmlformats.org/officeDocument/2006/relationships/slide" Target="slide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png"/><Relationship Id="rId7" Type="http://schemas.openxmlformats.org/officeDocument/2006/relationships/slide" Target="slide26.xml"/><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slide" Target="slide2.xml"/><Relationship Id="rId5" Type="http://schemas.openxmlformats.org/officeDocument/2006/relationships/slide" Target="slide5.xml"/><Relationship Id="rId10" Type="http://schemas.openxmlformats.org/officeDocument/2006/relationships/slide" Target="slide3.xml"/><Relationship Id="rId4" Type="http://schemas.openxmlformats.org/officeDocument/2006/relationships/slide" Target="slide7.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slide" Target="slide2.xml"/><Relationship Id="rId5" Type="http://schemas.openxmlformats.org/officeDocument/2006/relationships/slide" Target="slide7.xml"/><Relationship Id="rId10"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4.xml"/><Relationship Id="rId7" Type="http://schemas.openxmlformats.org/officeDocument/2006/relationships/image" Target="../media/image9.png"/><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slide" Target="slide7.xml"/><Relationship Id="rId10" Type="http://schemas.openxmlformats.org/officeDocument/2006/relationships/slide" Target="slide3.xml"/><Relationship Id="rId4" Type="http://schemas.openxmlformats.org/officeDocument/2006/relationships/image" Target="../media/image8.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C%D0%B0%D0%BD%D0%B0%D1%81%D0%B5%D0%B8%D0%BD%D0%B0,_%D0%9C%D0%B0%D1%80%D0%B8%D1%8F_%D0%9C%D0%B8%D1%85%D0%B0%D0%B9%D0%BB%D0%BE%D0%B2%D0%BD%D0%B0" TargetMode="External"/><Relationship Id="rId13" Type="http://schemas.openxmlformats.org/officeDocument/2006/relationships/hyperlink" Target="http://ru.wikipedia.org/wiki/%D0%9A%D0%BB%D0%B5%D0%B9%D1%82%D0%BC%D0%B0%D0%BD,_%D0%9D%D0%B0%D1%82%D0%B0%D0%BD%D0%B8%D1%8D%D0%BB" TargetMode="External"/><Relationship Id="rId18" Type="http://schemas.openxmlformats.org/officeDocument/2006/relationships/hyperlink" Target="http://www.oracle-today.ru/artdreams/19645/" TargetMode="External"/><Relationship Id="rId3" Type="http://schemas.openxmlformats.org/officeDocument/2006/relationships/hyperlink" Target="http://univertv.ru/video/biology/chelovek/priroda_sna/?mark=all" TargetMode="External"/><Relationship Id="rId21" Type="http://schemas.openxmlformats.org/officeDocument/2006/relationships/hyperlink" Target="http://www.memoriam.ru/smert-eto-son" TargetMode="External"/><Relationship Id="rId7" Type="http://schemas.openxmlformats.org/officeDocument/2006/relationships/hyperlink" Target="http://ru.wikipedia.org/wiki/%D0%90%D1%80%D0%B8%D1%81%D1%82%D0%BE%D1%82%D0%B5%D0%BB%D1%8C" TargetMode="External"/><Relationship Id="rId12" Type="http://schemas.openxmlformats.org/officeDocument/2006/relationships/hyperlink" Target="http://ru.wikipedia.org/wiki/%D0%AE%D0%BD%D0%B3,_%D0%9A%D0%B0%D1%80%D0%BB_%D0%93%D1%83%D1%81%D1%82%D0%B0%D0%B2" TargetMode="External"/><Relationship Id="rId17" Type="http://schemas.openxmlformats.org/officeDocument/2006/relationships/hyperlink" Target="http://www.snologia.ru/" TargetMode="External"/><Relationship Id="rId2" Type="http://schemas.openxmlformats.org/officeDocument/2006/relationships/hyperlink" Target="http://www.sonnik.ru/" TargetMode="External"/><Relationship Id="rId16" Type="http://schemas.openxmlformats.org/officeDocument/2006/relationships/hyperlink" Target="http://1001son.com/" TargetMode="External"/><Relationship Id="rId20" Type="http://schemas.openxmlformats.org/officeDocument/2006/relationships/hyperlink" Target="http://samopoznanie.ru/schools/osoznannye_snovideniya/" TargetMode="External"/><Relationship Id="rId1" Type="http://schemas.openxmlformats.org/officeDocument/2006/relationships/slideLayout" Target="../slideLayouts/slideLayout2.xml"/><Relationship Id="rId6" Type="http://schemas.openxmlformats.org/officeDocument/2006/relationships/hyperlink" Target="http://ru.wikipedia.org/wiki/%D0%A1%D0%BE%D0%BC%D0%BD%D0%B0%D0%BC%D0%B1%D1%83%D0%BB%D0%B8%D0%B7%D0%BC" TargetMode="External"/><Relationship Id="rId11" Type="http://schemas.openxmlformats.org/officeDocument/2006/relationships/hyperlink" Target="http://ru.wikipedia.org/wiki/%D0%A2%D0%BE%D0%BB%D0%BA%D0%BE%D0%B2%D0%B0%D0%BD%D0%B8%D0%B5_%D1%81%D0%BD%D0%BE%D0%B2%D0%B8%D0%B4%D0%B5%D0%BD%D0%B8%D0%B9" TargetMode="External"/><Relationship Id="rId5" Type="http://schemas.openxmlformats.org/officeDocument/2006/relationships/hyperlink" Target="http://ru.wikipedia.org/wiki/%D0%A1%D0%B8%D0%B5%D1%81%D1%82%D0%B0" TargetMode="External"/><Relationship Id="rId15" Type="http://schemas.openxmlformats.org/officeDocument/2006/relationships/hyperlink" Target="http://www.freud.ru/" TargetMode="External"/><Relationship Id="rId23" Type="http://schemas.openxmlformats.org/officeDocument/2006/relationships/slide" Target="slide7.xml"/><Relationship Id="rId10" Type="http://schemas.openxmlformats.org/officeDocument/2006/relationships/hyperlink" Target="http://ru.wikipedia.org/wiki/%D0%A4%D1%80%D0%B5%D0%B9%D0%B4,_%D0%97%D0%B8%D0%B3%D0%BC%D1%83%D0%BD%D0%B4" TargetMode="External"/><Relationship Id="rId19" Type="http://schemas.openxmlformats.org/officeDocument/2006/relationships/hyperlink" Target="http://ldreams.ru/" TargetMode="External"/><Relationship Id="rId4" Type="http://schemas.openxmlformats.org/officeDocument/2006/relationships/hyperlink" Target="http://ru.wikipedia.org/wiki/%D0%A1%D0%BE%D0%BD" TargetMode="External"/><Relationship Id="rId9" Type="http://schemas.openxmlformats.org/officeDocument/2006/relationships/hyperlink" Target="http://ru.wikipedia.org/wiki/%D0%9F%D0%B0%D0%B2%D0%BB%D0%BE%D0%B2,_%D0%98%D0%B2%D0%B0%D0%BD_%D0%9F%D0%B5%D1%82%D1%80%D0%BE%D0%B2%D0%B8%D1%87" TargetMode="External"/><Relationship Id="rId14" Type="http://schemas.openxmlformats.org/officeDocument/2006/relationships/hyperlink" Target="http://ru.wikipedia.org/wiki/%D0%9B%D0%B0%D0%B1%D0%B5%D1%80%D0%B6,_%D0%A1%D1%82%D0%B8%D0%B2%D0%B5%D0%BD" TargetMode="External"/><Relationship Id="rId22"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44824"/>
            <a:ext cx="7772400" cy="1470025"/>
          </a:xfrm>
        </p:spPr>
        <p:txBody>
          <a:bodyPr/>
          <a:lstStyle/>
          <a:p>
            <a:r>
              <a:rPr lang="ru-RU" dirty="0" smtClean="0"/>
              <a:t>Сон: что это такое и с чем его едят?</a:t>
            </a:r>
            <a:endParaRPr lang="ru-RU" dirty="0"/>
          </a:p>
        </p:txBody>
      </p:sp>
      <p:sp>
        <p:nvSpPr>
          <p:cNvPr id="3" name="Подзаголовок 2"/>
          <p:cNvSpPr>
            <a:spLocks noGrp="1"/>
          </p:cNvSpPr>
          <p:nvPr>
            <p:ph type="subTitle" idx="1"/>
          </p:nvPr>
        </p:nvSpPr>
        <p:spPr/>
        <p:txBody>
          <a:bodyPr>
            <a:normAutofit lnSpcReduction="10000"/>
          </a:bodyPr>
          <a:lstStyle/>
          <a:p>
            <a:pPr marL="1344613"/>
            <a:r>
              <a:rPr lang="ru-RU" sz="2800" dirty="0" smtClean="0"/>
              <a:t>Автор проекта:</a:t>
            </a:r>
          </a:p>
          <a:p>
            <a:pPr marL="1344613"/>
            <a:r>
              <a:rPr lang="ru-RU" sz="2800" dirty="0" err="1"/>
              <a:t>Дратова</a:t>
            </a:r>
            <a:r>
              <a:rPr lang="ru-RU" sz="2800" dirty="0"/>
              <a:t> </a:t>
            </a:r>
            <a:r>
              <a:rPr lang="ru-RU" sz="2800" dirty="0" smtClean="0"/>
              <a:t>Ольга,</a:t>
            </a:r>
            <a:endParaRPr lang="ru-RU" sz="2800" dirty="0"/>
          </a:p>
          <a:p>
            <a:pPr marL="1344613"/>
            <a:r>
              <a:rPr lang="ru-RU" sz="2800" dirty="0" smtClean="0"/>
              <a:t>ученица 10б класса</a:t>
            </a:r>
          </a:p>
          <a:p>
            <a:pPr marL="1344613"/>
            <a:r>
              <a:rPr lang="ru-RU" sz="2800" dirty="0" smtClean="0"/>
              <a:t>МБОУ «Лицей № 2»</a:t>
            </a:r>
          </a:p>
          <a:p>
            <a:endParaRPr lang="ru-RU" sz="2800" dirty="0" smtClean="0"/>
          </a:p>
          <a:p>
            <a:pPr algn="ctr"/>
            <a:r>
              <a:rPr lang="ru-RU" sz="1400" dirty="0" smtClean="0"/>
              <a:t>г. Нижневартовск, май 2014 г.</a:t>
            </a:r>
          </a:p>
        </p:txBody>
      </p:sp>
      <p:grpSp>
        <p:nvGrpSpPr>
          <p:cNvPr id="4" name="Группа 3"/>
          <p:cNvGrpSpPr/>
          <p:nvPr/>
        </p:nvGrpSpPr>
        <p:grpSpPr>
          <a:xfrm>
            <a:off x="107504" y="6381328"/>
            <a:ext cx="1008112" cy="360040"/>
            <a:chOff x="0" y="6309320"/>
            <a:chExt cx="1115616" cy="548680"/>
          </a:xfrm>
        </p:grpSpPr>
        <p:sp>
          <p:nvSpPr>
            <p:cNvPr id="5" name="Прямоугольник 4">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возврат 7">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hlinkshowjump?jump=nextslide" highlightClick="1"/>
          </p:cNvPr>
          <p:cNvSpPr/>
          <p:nvPr/>
        </p:nvSpPr>
        <p:spPr>
          <a:xfrm>
            <a:off x="7956376" y="6381328"/>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archment_bg.png"/>
          <p:cNvPicPr>
            <a:picLocks noChangeAspect="1"/>
          </p:cNvPicPr>
          <p:nvPr/>
        </p:nvPicPr>
        <p:blipFill>
          <a:blip r:embed="rId2" cstate="email">
            <a:duotone>
              <a:prstClr val="black"/>
              <a:schemeClr val="accent1">
                <a:tint val="45000"/>
                <a:satMod val="400000"/>
              </a:schemeClr>
            </a:duotone>
          </a:blip>
          <a:stretch>
            <a:fillRect/>
          </a:stretch>
        </p:blipFill>
        <p:spPr>
          <a:xfrm>
            <a:off x="0" y="0"/>
            <a:ext cx="9159164" cy="6858000"/>
          </a:xfrm>
          <a:prstGeom prst="rect">
            <a:avLst/>
          </a:prstGeom>
        </p:spPr>
      </p:pic>
      <p:pic>
        <p:nvPicPr>
          <p:cNvPr id="14" name="Рисунок 13" descr="пульт управления.png"/>
          <p:cNvPicPr>
            <a:picLocks noChangeAspect="1"/>
          </p:cNvPicPr>
          <p:nvPr/>
        </p:nvPicPr>
        <p:blipFill>
          <a:blip r:embed="rId3" cstate="email"/>
          <a:stretch>
            <a:fillRect/>
          </a:stretch>
        </p:blipFill>
        <p:spPr>
          <a:xfrm>
            <a:off x="571" y="428"/>
            <a:ext cx="9142858" cy="6857143"/>
          </a:xfrm>
          <a:prstGeom prst="rect">
            <a:avLst/>
          </a:prstGeom>
          <a:noFill/>
          <a:ln>
            <a:noFill/>
          </a:ln>
        </p:spPr>
      </p:pic>
      <p:sp>
        <p:nvSpPr>
          <p:cNvPr id="19" name="Прямоугольник 18"/>
          <p:cNvSpPr/>
          <p:nvPr/>
        </p:nvSpPr>
        <p:spPr>
          <a:xfrm>
            <a:off x="0" y="6237312"/>
            <a:ext cx="9144000" cy="620688"/>
          </a:xfrm>
          <a:prstGeom prst="rect">
            <a:avLst/>
          </a:prstGeom>
          <a:solidFill>
            <a:srgbClr val="DDF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692696"/>
            <a:ext cx="8229600" cy="1143000"/>
          </a:xfrm>
        </p:spPr>
        <p:txBody>
          <a:bodyPr/>
          <a:lstStyle/>
          <a:p>
            <a:r>
              <a:rPr lang="ru-RU" dirty="0" smtClean="0">
                <a:solidFill>
                  <a:schemeClr val="tx2">
                    <a:lumMod val="50000"/>
                  </a:schemeClr>
                </a:solidFill>
              </a:rPr>
              <a:t>Кодекс сновидца</a:t>
            </a:r>
            <a:endParaRPr lang="ru-RU" dirty="0">
              <a:solidFill>
                <a:schemeClr val="tx2">
                  <a:lumMod val="50000"/>
                </a:schemeClr>
              </a:solidFill>
            </a:endParaRPr>
          </a:p>
        </p:txBody>
      </p:sp>
      <p:sp>
        <p:nvSpPr>
          <p:cNvPr id="3" name="Содержимое 2"/>
          <p:cNvSpPr>
            <a:spLocks noGrp="1"/>
          </p:cNvSpPr>
          <p:nvPr>
            <p:ph idx="1"/>
          </p:nvPr>
        </p:nvSpPr>
        <p:spPr>
          <a:xfrm>
            <a:off x="899592" y="1600200"/>
            <a:ext cx="7416824" cy="4525963"/>
          </a:xfrm>
          <a:noFill/>
          <a:ln>
            <a:noFill/>
          </a:ln>
        </p:spPr>
        <p:txBody>
          <a:bodyPr>
            <a:normAutofit fontScale="47500" lnSpcReduction="20000"/>
          </a:bodyPr>
          <a:lstStyle/>
          <a:p>
            <a:pPr marL="400050" indent="-400050">
              <a:buFont typeface="+mj-lt"/>
              <a:buAutoNum type="romanUcPeriod"/>
            </a:pPr>
            <a:r>
              <a:rPr lang="ru-RU" b="1" dirty="0" smtClean="0">
                <a:solidFill>
                  <a:schemeClr val="tx2">
                    <a:lumMod val="50000"/>
                  </a:schemeClr>
                </a:solidFill>
              </a:rPr>
              <a:t>Если во сне довелось столкнуться с угрозой или противником, не следует уклоняться. Надо повернуться к опасности лицом и встретить её открыто. Ни в коем случае не бежать и не прятаться. Можно призвать на помощь друзей из сновидения, но пока не подоспеет подмога, надо сражаться самому. Следует избегать физического повреждения своего тела. Если нежелательное все же произошло, то, хотя бы и наяву, проснувшись, надо «переиграть» свой сон так, чтобы сохранить телесную целостность.</a:t>
            </a:r>
          </a:p>
          <a:p>
            <a:pPr marL="400050" indent="-400050">
              <a:buFont typeface="+mj-lt"/>
              <a:buAutoNum type="romanUcPeriod"/>
            </a:pPr>
            <a:endParaRPr lang="ru-RU" b="1" dirty="0" smtClean="0">
              <a:solidFill>
                <a:schemeClr val="tx2">
                  <a:lumMod val="50000"/>
                </a:schemeClr>
              </a:solidFill>
            </a:endParaRPr>
          </a:p>
          <a:p>
            <a:pPr marL="400050" indent="-400050">
              <a:buFont typeface="+mj-lt"/>
              <a:buAutoNum type="romanUcPeriod"/>
            </a:pPr>
            <a:r>
              <a:rPr lang="ru-RU" b="1" dirty="0" smtClean="0">
                <a:solidFill>
                  <a:schemeClr val="tx2">
                    <a:lumMod val="50000"/>
                  </a:schemeClr>
                </a:solidFill>
              </a:rPr>
              <a:t> В сновидении всегда следует идти навстречу тому, что доставляет удовольствие. Если возникают приятные переживания, надо стараться их интенсифицировать. Если ты летаешь или занят каким-то другим приятным делом, расслабься и наслаждайся от души.</a:t>
            </a:r>
          </a:p>
          <a:p>
            <a:pPr marL="400050" indent="-400050">
              <a:buFont typeface="+mj-lt"/>
              <a:buAutoNum type="romanUcPeriod"/>
            </a:pPr>
            <a:endParaRPr lang="ru-RU" b="1" dirty="0" smtClean="0">
              <a:solidFill>
                <a:schemeClr val="tx2">
                  <a:lumMod val="50000"/>
                </a:schemeClr>
              </a:solidFill>
            </a:endParaRPr>
          </a:p>
          <a:p>
            <a:pPr marL="400050" indent="-400050">
              <a:buFont typeface="+mj-lt"/>
              <a:buAutoNum type="romanUcPeriod"/>
            </a:pPr>
            <a:r>
              <a:rPr lang="ru-RU" b="1" dirty="0" smtClean="0">
                <a:solidFill>
                  <a:schemeClr val="tx2">
                    <a:lumMod val="50000"/>
                  </a:schemeClr>
                </a:solidFill>
              </a:rPr>
              <a:t> Всегда стремись извлечь из своего сна какой-то позитивный результат. Например, если удалось одержать победу над противником, обязательно попытайся получить от него дар в любой форме. Это может быть материальный или духовный подарок: стихотворение, песня, танец, рисунок, картина и даже творческое прозрение - вообще нечто прекрасное и полезное</a:t>
            </a:r>
            <a:endParaRPr lang="ru-RU" dirty="0">
              <a:solidFill>
                <a:schemeClr val="tx2">
                  <a:lumMod val="50000"/>
                </a:schemeClr>
              </a:solidFill>
            </a:endParaRPr>
          </a:p>
        </p:txBody>
      </p:sp>
      <p:sp>
        <p:nvSpPr>
          <p:cNvPr id="9" name="Выгнутая вниз стрелка 8">
            <a:hlinkClick r:id="rId4"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возврат 12">
            <a:hlinkClick r:id="rId5"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07504" y="6381328"/>
            <a:ext cx="1008112" cy="360040"/>
            <a:chOff x="0" y="6309320"/>
            <a:chExt cx="1115616" cy="548680"/>
          </a:xfrm>
        </p:grpSpPr>
        <p:sp>
          <p:nvSpPr>
            <p:cNvPr id="16" name="Прямоугольник 15">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Лунатизм</a:t>
            </a:r>
            <a:endParaRPr lang="ru-RU" dirty="0"/>
          </a:p>
        </p:txBody>
      </p:sp>
      <p:sp>
        <p:nvSpPr>
          <p:cNvPr id="3" name="Текст 2"/>
          <p:cNvSpPr>
            <a:spLocks noGrp="1"/>
          </p:cNvSpPr>
          <p:nvPr>
            <p:ph type="body" sz="half" idx="2"/>
          </p:nvPr>
        </p:nvSpPr>
        <p:spPr/>
        <p:txBody>
          <a:bodyPr anchor="ctr">
            <a:normAutofit fontScale="92500" lnSpcReduction="20000"/>
          </a:bodyPr>
          <a:lstStyle/>
          <a:p>
            <a:r>
              <a:rPr lang="ru-RU" dirty="0" smtClean="0"/>
              <a:t>Болезнь лунатизм – в высшей степени удивительное явление, породившее множество мифов.</a:t>
            </a:r>
          </a:p>
          <a:p>
            <a:r>
              <a:rPr lang="ru-RU" dirty="0" smtClean="0"/>
              <a:t>Название «лунатизм» неудачно, ведь прогулки во сне к лунным фазам не имеют никакого отношения. Видимо оно возникло оттого, что наблюдать в лунном свете эти прогулки удавалось чаще, чем в темноте. Правильнее называть это явление – сомнамбулизм (термин произошел от латинских слов  сон – </a:t>
            </a:r>
            <a:r>
              <a:rPr lang="ru-RU" dirty="0" err="1" smtClean="0"/>
              <a:t>somnus</a:t>
            </a:r>
            <a:r>
              <a:rPr lang="ru-RU" dirty="0" smtClean="0"/>
              <a:t> и хожу – </a:t>
            </a:r>
            <a:r>
              <a:rPr lang="ru-RU" dirty="0" err="1" smtClean="0"/>
              <a:t>ambulo</a:t>
            </a:r>
            <a:r>
              <a:rPr lang="ru-RU" dirty="0" smtClean="0"/>
              <a:t>).</a:t>
            </a:r>
          </a:p>
          <a:p>
            <a:r>
              <a:rPr lang="ru-RU" dirty="0" smtClean="0"/>
              <a:t>Возникает это состояние на фоне стадий медленного сна, когда сновидения редки или отсутствуют вовсе.</a:t>
            </a:r>
          </a:p>
          <a:p>
            <a:r>
              <a:rPr lang="ru-RU" dirty="0" smtClean="0"/>
              <a:t>Лунатик отлично ориентируется в окружающей его обстановке, видит всё, т.к. все препятствующие предметы обходит, слышит и даже может давать на простые вопросы односложные ответы.</a:t>
            </a:r>
          </a:p>
          <a:p>
            <a:r>
              <a:rPr lang="ru-RU" dirty="0" smtClean="0"/>
              <a:t>Ночные приключения сомнамбул, как правило, не помнит вовсе, о своих действиях не отдает себе отчета и не мучается никакими терзаниями, потому что находится вне реальности.</a:t>
            </a:r>
          </a:p>
          <a:p>
            <a:r>
              <a:rPr lang="ru-RU" dirty="0" smtClean="0"/>
              <a:t>Причина сомнамбулизма науке неизвестна, учёные предполагают наследственную предрасположенность: если оба родителя подвержены этому заболеванию, то оно, скорее всего, передастся и ребёнку. Спровоцировать болезнь могут также внешние факторы: недостаточный и беспорядочный сон, стрессовые ситуации, чрезмерное употребление алкоголя, лекарственные препараты.</a:t>
            </a:r>
          </a:p>
          <a:p>
            <a:r>
              <a:rPr lang="ru-RU" dirty="0" smtClean="0"/>
              <a:t>В медицинской литературе есть описание целой семьи сомнамбул, состоявшей из шести человек. Все шестеро по ночам собирались в столовой, пили молча чай, далее расходились по своим комнатам, чтобы завершить ночь крепким сном, утром они ничего из этого не помнили.</a:t>
            </a:r>
          </a:p>
        </p:txBody>
      </p:sp>
      <p:pic>
        <p:nvPicPr>
          <p:cNvPr id="1026" name="Picture 2" descr="http://realfacts.ru/uploads/posts/2011-01/1295792132_2429.jpg"/>
          <p:cNvPicPr>
            <a:picLocks noGrp="1" noChangeAspect="1" noChangeArrowheads="1"/>
          </p:cNvPicPr>
          <p:nvPr>
            <p:ph type="pic" sz="quarter" idx="4294967295"/>
          </p:nvPr>
        </p:nvPicPr>
        <p:blipFill>
          <a:blip r:embed="rId2" cstate="email">
            <a:lum bright="20000" contrast="-10000"/>
          </a:blip>
          <a:srcRect/>
          <a:stretch>
            <a:fillRect/>
          </a:stretch>
        </p:blipFill>
        <p:spPr bwMode="auto">
          <a:xfrm>
            <a:off x="467544" y="836712"/>
            <a:ext cx="2879552" cy="2808312"/>
          </a:xfrm>
          <a:prstGeom prst="rect">
            <a:avLst/>
          </a:prstGeom>
          <a:ln>
            <a:noFill/>
          </a:ln>
          <a:effectLst>
            <a:softEdge rad="112500"/>
          </a:effectLst>
        </p:spPr>
      </p:pic>
      <p:sp>
        <p:nvSpPr>
          <p:cNvPr id="6" name="Прямоугольник 5"/>
          <p:cNvSpPr/>
          <p:nvPr/>
        </p:nvSpPr>
        <p:spPr>
          <a:xfrm>
            <a:off x="539552" y="4182616"/>
            <a:ext cx="2520280" cy="1862048"/>
          </a:xfrm>
          <a:prstGeom prst="rect">
            <a:avLst/>
          </a:prstGeom>
        </p:spPr>
        <p:txBody>
          <a:bodyPr wrap="square" anchor="ctr">
            <a:spAutoFit/>
          </a:bodyPr>
          <a:lstStyle/>
          <a:p>
            <a:pPr algn="ctr"/>
            <a:r>
              <a:rPr lang="ru-RU" sz="1600" b="1" dirty="0" smtClean="0">
                <a:ln w="3175">
                  <a:noFill/>
                </a:ln>
                <a:solidFill>
                  <a:schemeClr val="bg1"/>
                </a:solidFill>
                <a:latin typeface="Segoe Print" pitchFamily="2" charset="0"/>
              </a:rPr>
              <a:t>Предостережение.</a:t>
            </a:r>
          </a:p>
          <a:p>
            <a:pPr algn="ctr"/>
            <a:r>
              <a:rPr lang="ru-RU" sz="1100" b="1" dirty="0" smtClean="0">
                <a:ln w="3175">
                  <a:noFill/>
                </a:ln>
                <a:solidFill>
                  <a:schemeClr val="bg1"/>
                </a:solidFill>
                <a:latin typeface="Segoe Print" pitchFamily="2" charset="0"/>
              </a:rPr>
              <a:t>Будить сомнамбулу во время ночных похождений нельзя – это может стать причиной сильного испуга и даже психологической травмы. Но помочь добраться до постели ему порой необходимо, делать это следует как можно осторожнее.</a:t>
            </a:r>
          </a:p>
        </p:txBody>
      </p:sp>
      <p:sp>
        <p:nvSpPr>
          <p:cNvPr id="10" name="Выгнутая вниз стрелка 9">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озврат 13">
            <a:hlinkClick r:id="rId4"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07504" y="6381328"/>
            <a:ext cx="1008112" cy="360040"/>
            <a:chOff x="0" y="6309320"/>
            <a:chExt cx="1115616" cy="548680"/>
          </a:xfrm>
        </p:grpSpPr>
        <p:sp>
          <p:nvSpPr>
            <p:cNvPr id="16" name="Прямоугольник 15">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Культура сновидений индейцев</a:t>
            </a:r>
            <a:endParaRPr lang="ru-RU" dirty="0"/>
          </a:p>
        </p:txBody>
      </p:sp>
      <p:sp>
        <p:nvSpPr>
          <p:cNvPr id="3" name="Текст 2"/>
          <p:cNvSpPr>
            <a:spLocks noGrp="1"/>
          </p:cNvSpPr>
          <p:nvPr>
            <p:ph type="body" sz="half" idx="2"/>
          </p:nvPr>
        </p:nvSpPr>
        <p:spPr/>
        <p:txBody>
          <a:bodyPr anchor="ctr">
            <a:normAutofit fontScale="92500" lnSpcReduction="10000"/>
          </a:bodyPr>
          <a:lstStyle/>
          <a:p>
            <a:pPr lvl="0" fontAlgn="base">
              <a:spcBef>
                <a:spcPct val="0"/>
              </a:spcBef>
              <a:spcAft>
                <a:spcPct val="0"/>
              </a:spcAft>
            </a:pPr>
            <a:r>
              <a:rPr lang="ru-RU" dirty="0" smtClean="0">
                <a:solidFill>
                  <a:srgbClr val="002060"/>
                </a:solidFill>
                <a:ea typeface="Times New Roman" pitchFamily="18" charset="0"/>
                <a:cs typeface="Times New Roman" pitchFamily="18" charset="0"/>
              </a:rPr>
              <a:t>Во многих традиционных культурах сновидение считается языком души, её выражением. Представители традиционных культур обычно верят в то, что из реальности сна можно обеспечить условия для благоприятного развития событий в «дневной» жизни.</a:t>
            </a:r>
            <a:endParaRPr lang="ru-RU"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Times New Roman" pitchFamily="18" charset="0"/>
              </a:rPr>
              <a:t>Индейцы племени </a:t>
            </a:r>
            <a:r>
              <a:rPr lang="ru-RU" dirty="0" err="1" smtClean="0">
                <a:solidFill>
                  <a:srgbClr val="002060"/>
                </a:solidFill>
                <a:ea typeface="Times New Roman" pitchFamily="18" charset="0"/>
                <a:cs typeface="Times New Roman" pitchFamily="18" charset="0"/>
              </a:rPr>
              <a:t>наскапи</a:t>
            </a:r>
            <a:r>
              <a:rPr lang="ru-RU" dirty="0" smtClean="0">
                <a:solidFill>
                  <a:srgbClr val="002060"/>
                </a:solidFill>
                <a:ea typeface="Times New Roman" pitchFamily="18" charset="0"/>
                <a:cs typeface="Times New Roman" pitchFamily="18" charset="0"/>
              </a:rPr>
              <a:t>, проживающие в лесах </a:t>
            </a:r>
            <a:r>
              <a:rPr lang="ru-RU" dirty="0" err="1" smtClean="0">
                <a:solidFill>
                  <a:srgbClr val="002060"/>
                </a:solidFill>
                <a:ea typeface="Times New Roman" pitchFamily="18" charset="0"/>
                <a:cs typeface="Times New Roman" pitchFamily="18" charset="0"/>
              </a:rPr>
              <a:t>Лабрадорского</a:t>
            </a:r>
            <a:r>
              <a:rPr lang="ru-RU" dirty="0" smtClean="0">
                <a:solidFill>
                  <a:srgbClr val="002060"/>
                </a:solidFill>
                <a:ea typeface="Times New Roman" pitchFamily="18" charset="0"/>
                <a:cs typeface="Times New Roman" pitchFamily="18" charset="0"/>
              </a:rPr>
              <a:t> </a:t>
            </a:r>
            <a:r>
              <a:rPr lang="ru-RU" dirty="0" err="1" smtClean="0">
                <a:solidFill>
                  <a:srgbClr val="002060"/>
                </a:solidFill>
                <a:ea typeface="Times New Roman" pitchFamily="18" charset="0"/>
                <a:cs typeface="Times New Roman" pitchFamily="18" charset="0"/>
              </a:rPr>
              <a:t>п-ва</a:t>
            </a:r>
            <a:r>
              <a:rPr lang="ru-RU" dirty="0" smtClean="0">
                <a:solidFill>
                  <a:srgbClr val="002060"/>
                </a:solidFill>
                <a:ea typeface="Times New Roman" pitchFamily="18" charset="0"/>
                <a:cs typeface="Times New Roman" pitchFamily="18" charset="0"/>
              </a:rPr>
              <a:t> в Канаде, полагаются на сновидения как на руководство к действию в различных жизненных ситуациях. Они верят, что «великий человек» может дать им совет или подсказать верное решение, как общаться с природой, как поступить в той или иной жизненной ситуации. Они пользуются сновидениями, чтобы даже </a:t>
            </a:r>
            <a:r>
              <a:rPr lang="ru-RU" dirty="0" err="1" smtClean="0">
                <a:solidFill>
                  <a:srgbClr val="002060"/>
                </a:solidFill>
                <a:ea typeface="Times New Roman" pitchFamily="18" charset="0"/>
                <a:cs typeface="Times New Roman" pitchFamily="18" charset="0"/>
              </a:rPr>
              <a:t>предсказаь</a:t>
            </a:r>
            <a:r>
              <a:rPr lang="ru-RU" dirty="0" smtClean="0">
                <a:solidFill>
                  <a:srgbClr val="002060"/>
                </a:solidFill>
                <a:ea typeface="Times New Roman" pitchFamily="18" charset="0"/>
                <a:cs typeface="Times New Roman" pitchFamily="18" charset="0"/>
              </a:rPr>
              <a:t> погоду.</a:t>
            </a:r>
            <a:br>
              <a:rPr lang="ru-RU" dirty="0" smtClean="0">
                <a:solidFill>
                  <a:srgbClr val="002060"/>
                </a:solidFill>
                <a:ea typeface="Times New Roman" pitchFamily="18" charset="0"/>
                <a:cs typeface="Times New Roman" pitchFamily="18" charset="0"/>
              </a:rPr>
            </a:br>
            <a:r>
              <a:rPr lang="ru-RU" dirty="0" err="1" smtClean="0">
                <a:solidFill>
                  <a:srgbClr val="002060"/>
                </a:solidFill>
                <a:ea typeface="Times New Roman" pitchFamily="18" charset="0"/>
                <a:cs typeface="Times New Roman" pitchFamily="18" charset="0"/>
              </a:rPr>
              <a:t>Индейцы-сенека</a:t>
            </a:r>
            <a:r>
              <a:rPr lang="ru-RU" dirty="0" smtClean="0">
                <a:solidFill>
                  <a:srgbClr val="002060"/>
                </a:solidFill>
                <a:ea typeface="Times New Roman" pitchFamily="18" charset="0"/>
                <a:cs typeface="Times New Roman" pitchFamily="18" charset="0"/>
              </a:rPr>
              <a:t> также относились к сновидениям с огромным вниманием. Каждый сон необходимо было реализовать символически или буквально. Если учитывать предсказательную функцию сновидений, нетрудно понять, почему французским миссионерам Ордена Иезуитов стоило огромных усилий обратить их в христианскую веру.</a:t>
            </a:r>
            <a:endParaRPr lang="ru-RU"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Times New Roman" pitchFamily="18" charset="0"/>
              </a:rPr>
              <a:t>Особого внимания заслуживает техника работы со сновидениями, практикуемая племенем </a:t>
            </a:r>
            <a:r>
              <a:rPr lang="ru-RU" dirty="0" err="1" smtClean="0">
                <a:solidFill>
                  <a:srgbClr val="002060"/>
                </a:solidFill>
                <a:ea typeface="Times New Roman" pitchFamily="18" charset="0"/>
                <a:cs typeface="Times New Roman" pitchFamily="18" charset="0"/>
              </a:rPr>
              <a:t>сеноев</a:t>
            </a:r>
            <a:r>
              <a:rPr lang="ru-RU" dirty="0" smtClean="0">
                <a:solidFill>
                  <a:srgbClr val="002060"/>
                </a:solidFill>
                <a:ea typeface="Times New Roman" pitchFamily="18" charset="0"/>
                <a:cs typeface="Times New Roman" pitchFamily="18" charset="0"/>
              </a:rPr>
              <a:t>. Они воспринимают сновидения как науку, которой с детства обучают своих детей. Каждое утро отец вместе со старшими сыновьями анализирует сны всех своих детей. Он учит их, как правильно использовать толкование сна, инструктирует, каким образом поступить в следующий раз в ситуации, вызвавшей затруднение в данном конкретном случае.</a:t>
            </a:r>
            <a:endParaRPr lang="ru-RU" dirty="0" smtClean="0">
              <a:solidFill>
                <a:srgbClr val="002060"/>
              </a:solidFill>
              <a:cs typeface="Arial" pitchFamily="34" charset="0"/>
            </a:endParaRPr>
          </a:p>
        </p:txBody>
      </p:sp>
      <p:sp>
        <p:nvSpPr>
          <p:cNvPr id="4" name="Содержимое 3"/>
          <p:cNvSpPr>
            <a:spLocks noGrp="1"/>
          </p:cNvSpPr>
          <p:nvPr>
            <p:ph sz="quarter" idx="11"/>
          </p:nvPr>
        </p:nvSpPr>
        <p:spPr>
          <a:xfrm>
            <a:off x="395536" y="4221088"/>
            <a:ext cx="2592288" cy="1943745"/>
          </a:xfrm>
        </p:spPr>
        <p:txBody>
          <a:bodyPr anchor="ctr"/>
          <a:lstStyle/>
          <a:p>
            <a:pPr indent="0" algn="ctr">
              <a:buNone/>
            </a:pPr>
            <a:r>
              <a:rPr lang="ru-RU" sz="1600" dirty="0" smtClean="0">
                <a:hlinkClick r:id="rId2" action="ppaction://hlinksldjump"/>
              </a:rPr>
              <a:t>«Кодекс сновидца» </a:t>
            </a:r>
            <a:r>
              <a:rPr lang="ru-RU" sz="1600" dirty="0" smtClean="0"/>
              <a:t>- это упрощённый и кратко изложенный вариант списка законов, которым придерживаются в племени </a:t>
            </a:r>
            <a:r>
              <a:rPr lang="ru-RU" sz="1600" dirty="0" err="1" smtClean="0"/>
              <a:t>сеноев</a:t>
            </a:r>
            <a:r>
              <a:rPr lang="ru-RU" sz="1600" dirty="0" smtClean="0"/>
              <a:t>.</a:t>
            </a:r>
            <a:endParaRPr lang="ru-RU" sz="1600" dirty="0"/>
          </a:p>
        </p:txBody>
      </p:sp>
      <p:sp>
        <p:nvSpPr>
          <p:cNvPr id="10" name="Выгнутая вниз стрелка 9">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озврат 13">
            <a:hlinkClick r:id="rId4"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Содержимое 17" descr="Рисунок1.png"/>
          <p:cNvPicPr>
            <a:picLocks noGrp="1" noChangeAspect="1"/>
          </p:cNvPicPr>
          <p:nvPr>
            <p:ph sz="quarter" idx="12"/>
          </p:nvPr>
        </p:nvPicPr>
        <p:blipFill>
          <a:blip r:embed="rId5" cstate="email"/>
          <a:srcRect/>
          <a:stretch>
            <a:fillRect/>
          </a:stretch>
        </p:blipFill>
        <p:spPr>
          <a:xfrm rot="21421634">
            <a:off x="473815" y="984135"/>
            <a:ext cx="2988675" cy="3096344"/>
          </a:xfrm>
        </p:spPr>
      </p:pic>
      <p:grpSp>
        <p:nvGrpSpPr>
          <p:cNvPr id="19" name="Группа 18"/>
          <p:cNvGrpSpPr/>
          <p:nvPr/>
        </p:nvGrpSpPr>
        <p:grpSpPr>
          <a:xfrm>
            <a:off x="107504" y="6381328"/>
            <a:ext cx="1008112" cy="360040"/>
            <a:chOff x="0" y="6309320"/>
            <a:chExt cx="1115616" cy="548680"/>
          </a:xfrm>
        </p:grpSpPr>
        <p:sp>
          <p:nvSpPr>
            <p:cNvPr id="20" name="Прямоугольник 19">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Прочие интересные факты</a:t>
            </a:r>
            <a:endParaRPr lang="ru-RU" dirty="0"/>
          </a:p>
        </p:txBody>
      </p:sp>
      <p:sp>
        <p:nvSpPr>
          <p:cNvPr id="3" name="Текст 2"/>
          <p:cNvSpPr>
            <a:spLocks noGrp="1"/>
          </p:cNvSpPr>
          <p:nvPr>
            <p:ph type="body" sz="half" idx="2"/>
          </p:nvPr>
        </p:nvSpPr>
        <p:spPr/>
        <p:txBody>
          <a:bodyPr anchor="ctr">
            <a:noAutofit/>
          </a:bodyPr>
          <a:lstStyle/>
          <a:p>
            <a:pPr marL="342900"/>
            <a:r>
              <a:rPr lang="ru-RU" dirty="0" smtClean="0">
                <a:solidFill>
                  <a:srgbClr val="002060"/>
                </a:solidFill>
              </a:rPr>
              <a:t>Менделеев увидел сновидение о таблице, где химические элементы были расположены в порядке возрастания их атомного веса.</a:t>
            </a:r>
          </a:p>
          <a:p>
            <a:pPr marL="342900"/>
            <a:endParaRPr lang="ru-RU" dirty="0" smtClean="0">
              <a:solidFill>
                <a:srgbClr val="002060"/>
              </a:solidFill>
            </a:endParaRPr>
          </a:p>
          <a:p>
            <a:pPr marL="342900"/>
            <a:r>
              <a:rPr lang="ru-RU" dirty="0" smtClean="0">
                <a:solidFill>
                  <a:srgbClr val="002060"/>
                </a:solidFill>
              </a:rPr>
              <a:t>Химику Августу </a:t>
            </a:r>
            <a:r>
              <a:rPr lang="ru-RU" dirty="0" err="1" smtClean="0">
                <a:solidFill>
                  <a:srgbClr val="002060"/>
                </a:solidFill>
              </a:rPr>
              <a:t>Кекуле</a:t>
            </a:r>
            <a:r>
              <a:rPr lang="ru-RU" dirty="0" smtClean="0">
                <a:solidFill>
                  <a:srgbClr val="002060"/>
                </a:solidFill>
              </a:rPr>
              <a:t> приснилась формула бензола, над которой он работал долгое время.</a:t>
            </a:r>
          </a:p>
          <a:p>
            <a:pPr marL="342900"/>
            <a:endParaRPr lang="ru-RU" dirty="0" smtClean="0">
              <a:solidFill>
                <a:srgbClr val="002060"/>
              </a:solidFill>
            </a:endParaRPr>
          </a:p>
          <a:p>
            <a:pPr marL="342900"/>
            <a:r>
              <a:rPr lang="ru-RU" dirty="0" smtClean="0">
                <a:solidFill>
                  <a:srgbClr val="002060"/>
                </a:solidFill>
              </a:rPr>
              <a:t>Скрипачу и композитору </a:t>
            </a:r>
            <a:r>
              <a:rPr lang="ru-RU" dirty="0" err="1" smtClean="0">
                <a:solidFill>
                  <a:srgbClr val="002060"/>
                </a:solidFill>
              </a:rPr>
              <a:t>Тартини</a:t>
            </a:r>
            <a:r>
              <a:rPr lang="ru-RU" dirty="0" smtClean="0">
                <a:solidFill>
                  <a:srgbClr val="002060"/>
                </a:solidFill>
              </a:rPr>
              <a:t> приснилась заключительная часть сонаты «Дьявольские трели», это соната считается одной из лучших его работ.</a:t>
            </a:r>
          </a:p>
          <a:p>
            <a:pPr marL="342900"/>
            <a:endParaRPr lang="ru-RU" dirty="0" smtClean="0">
              <a:solidFill>
                <a:srgbClr val="002060"/>
              </a:solidFill>
            </a:endParaRPr>
          </a:p>
          <a:p>
            <a:pPr marL="342900"/>
            <a:r>
              <a:rPr lang="ru-RU" dirty="0" smtClean="0">
                <a:solidFill>
                  <a:srgbClr val="002060"/>
                </a:solidFill>
              </a:rPr>
              <a:t>Пушкину приснились две строчки из стихотворения «</a:t>
            </a:r>
            <a:r>
              <a:rPr lang="ru-RU" dirty="0" err="1" smtClean="0">
                <a:solidFill>
                  <a:srgbClr val="002060"/>
                </a:solidFill>
              </a:rPr>
              <a:t>Лицинию</a:t>
            </a:r>
            <a:r>
              <a:rPr lang="ru-RU" dirty="0" smtClean="0">
                <a:solidFill>
                  <a:srgbClr val="002060"/>
                </a:solidFill>
              </a:rPr>
              <a:t>».</a:t>
            </a:r>
          </a:p>
          <a:p>
            <a:pPr marL="342900"/>
            <a:endParaRPr lang="ru-RU" dirty="0" smtClean="0">
              <a:solidFill>
                <a:srgbClr val="002060"/>
              </a:solidFill>
            </a:endParaRPr>
          </a:p>
          <a:p>
            <a:pPr marL="342900"/>
            <a:r>
              <a:rPr lang="ru-RU" dirty="0" smtClean="0">
                <a:solidFill>
                  <a:srgbClr val="002060"/>
                </a:solidFill>
              </a:rPr>
              <a:t>Державин во сне сочинил последнюю строфу оды «Бог».</a:t>
            </a:r>
          </a:p>
          <a:p>
            <a:pPr marL="342900"/>
            <a:endParaRPr lang="ru-RU" dirty="0" smtClean="0">
              <a:solidFill>
                <a:srgbClr val="002060"/>
              </a:solidFill>
            </a:endParaRPr>
          </a:p>
          <a:p>
            <a:pPr marL="342900"/>
            <a:r>
              <a:rPr lang="ru-RU" dirty="0" smtClean="0">
                <a:solidFill>
                  <a:srgbClr val="002060"/>
                </a:solidFill>
              </a:rPr>
              <a:t>Примерно 12% зрячих людей могут видеть сны лишь в черно-белом цвете.</a:t>
            </a:r>
          </a:p>
          <a:p>
            <a:pPr marL="342900"/>
            <a:endParaRPr lang="ru-RU" dirty="0" smtClean="0">
              <a:solidFill>
                <a:srgbClr val="002060"/>
              </a:solidFill>
            </a:endParaRPr>
          </a:p>
          <a:p>
            <a:pPr marL="342900"/>
            <a:r>
              <a:rPr lang="ru-RU" dirty="0" smtClean="0">
                <a:solidFill>
                  <a:srgbClr val="002060"/>
                </a:solidFill>
              </a:rPr>
              <a:t>Слепые от рождения люди не видят во сне картинок, вместо этого в их снах присутствуют запахи, звуки и ощущения.</a:t>
            </a:r>
            <a:endParaRPr lang="ru-RU" dirty="0"/>
          </a:p>
        </p:txBody>
      </p:sp>
      <p:sp>
        <p:nvSpPr>
          <p:cNvPr id="5" name="Содержимое 4"/>
          <p:cNvSpPr>
            <a:spLocks noGrp="1"/>
          </p:cNvSpPr>
          <p:nvPr>
            <p:ph sz="quarter" idx="11"/>
          </p:nvPr>
        </p:nvSpPr>
        <p:spPr>
          <a:xfrm>
            <a:off x="323528" y="4149080"/>
            <a:ext cx="2519363" cy="1943745"/>
          </a:xfrm>
        </p:spPr>
        <p:txBody>
          <a:bodyPr anchor="ctr"/>
          <a:lstStyle/>
          <a:p>
            <a:pPr indent="0" algn="ctr">
              <a:buNone/>
            </a:pPr>
            <a:r>
              <a:rPr lang="ru-RU" sz="2000" dirty="0" smtClean="0"/>
              <a:t>…ещё немного интересных фактов…</a:t>
            </a:r>
            <a:endParaRPr lang="ru-RU" sz="2000" dirty="0"/>
          </a:p>
        </p:txBody>
      </p:sp>
      <p:sp>
        <p:nvSpPr>
          <p:cNvPr id="9" name="Выгнутая вниз стрелка 8">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возврат 12">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Содержимое 15" descr="Рисунок3.png"/>
          <p:cNvPicPr>
            <a:picLocks noGrp="1" noChangeAspect="1"/>
          </p:cNvPicPr>
          <p:nvPr>
            <p:ph sz="quarter" idx="12"/>
          </p:nvPr>
        </p:nvPicPr>
        <p:blipFill>
          <a:blip r:embed="rId4" cstate="email"/>
          <a:stretch>
            <a:fillRect/>
          </a:stretch>
        </p:blipFill>
        <p:spPr>
          <a:xfrm>
            <a:off x="395536" y="1556792"/>
            <a:ext cx="3096344" cy="2258032"/>
          </a:xfrm>
        </p:spPr>
      </p:pic>
      <p:grpSp>
        <p:nvGrpSpPr>
          <p:cNvPr id="17" name="Группа 16"/>
          <p:cNvGrpSpPr/>
          <p:nvPr/>
        </p:nvGrpSpPr>
        <p:grpSpPr>
          <a:xfrm>
            <a:off x="107504" y="6381328"/>
            <a:ext cx="1008112" cy="360040"/>
            <a:chOff x="0" y="6309320"/>
            <a:chExt cx="1115616" cy="548680"/>
          </a:xfrm>
        </p:grpSpPr>
        <p:sp>
          <p:nvSpPr>
            <p:cNvPr id="18" name="Прямоугольник 17">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Прочие интересные факты</a:t>
            </a:r>
            <a:endParaRPr lang="ru-RU" dirty="0"/>
          </a:p>
        </p:txBody>
      </p:sp>
      <p:sp>
        <p:nvSpPr>
          <p:cNvPr id="3" name="Текст 2"/>
          <p:cNvSpPr>
            <a:spLocks noGrp="1"/>
          </p:cNvSpPr>
          <p:nvPr>
            <p:ph type="body" sz="half" idx="2"/>
          </p:nvPr>
        </p:nvSpPr>
        <p:spPr/>
        <p:txBody>
          <a:bodyPr anchor="ctr">
            <a:normAutofit/>
          </a:bodyPr>
          <a:lstStyle/>
          <a:p>
            <a:pPr marL="342000"/>
            <a:endParaRPr lang="ru-RU" dirty="0" smtClean="0">
              <a:solidFill>
                <a:srgbClr val="002060"/>
              </a:solidFill>
            </a:endParaRPr>
          </a:p>
          <a:p>
            <a:pPr marL="342000"/>
            <a:r>
              <a:rPr lang="ru-RU" dirty="0" smtClean="0">
                <a:solidFill>
                  <a:srgbClr val="002060"/>
                </a:solidFill>
              </a:rPr>
              <a:t>Самые реалистичные и насыщенные сновидения видят люди, которые отказались от такого пагубного пристрастия как курение.</a:t>
            </a:r>
          </a:p>
          <a:p>
            <a:pPr marL="342000"/>
            <a:endParaRPr lang="ru-RU" dirty="0" smtClean="0">
              <a:solidFill>
                <a:srgbClr val="002060"/>
              </a:solidFill>
            </a:endParaRPr>
          </a:p>
          <a:p>
            <a:pPr marL="342000"/>
            <a:r>
              <a:rPr lang="ru-RU" dirty="0" smtClean="0">
                <a:solidFill>
                  <a:srgbClr val="002060"/>
                </a:solidFill>
              </a:rPr>
              <a:t>Никто не может вам сказать наверняка, видят ли сны ещё какие-то животные, кроме человека. Но некоторые спят циклами, похожими на человеческие.</a:t>
            </a:r>
          </a:p>
          <a:p>
            <a:pPr marL="342000"/>
            <a:r>
              <a:rPr lang="ru-RU" dirty="0" smtClean="0">
                <a:solidFill>
                  <a:srgbClr val="002060"/>
                </a:solidFill>
              </a:rPr>
              <a:t>Рекорд на самое долгое отсутствие сна составляет 18 дней, 21 час и 40 минут. Рекордсмен рассказал о галлюцинациях, паранойе, ухудшение зрения, о проблемах с речью, концентрацией и памятью.</a:t>
            </a:r>
          </a:p>
          <a:p>
            <a:pPr marL="342000"/>
            <a:endParaRPr lang="ru-RU" dirty="0" smtClean="0">
              <a:solidFill>
                <a:srgbClr val="002060"/>
              </a:solidFill>
            </a:endParaRPr>
          </a:p>
          <a:p>
            <a:pPr marL="342000"/>
            <a:r>
              <a:rPr lang="ru-RU" dirty="0" smtClean="0">
                <a:solidFill>
                  <a:srgbClr val="002060"/>
                </a:solidFill>
              </a:rPr>
              <a:t>Невозможно точно определить бодрствует человек или нет без тщательного медицинского наблюдения. Люди могут спать с открытыми глазами даже не подозревая об этом.</a:t>
            </a:r>
          </a:p>
          <a:p>
            <a:pPr marL="342000"/>
            <a:endParaRPr lang="ru-RU" dirty="0" smtClean="0">
              <a:solidFill>
                <a:srgbClr val="002060"/>
              </a:solidFill>
            </a:endParaRPr>
          </a:p>
          <a:p>
            <a:pPr marL="342000"/>
            <a:r>
              <a:rPr lang="ru-RU" dirty="0" smtClean="0">
                <a:solidFill>
                  <a:srgbClr val="002060"/>
                </a:solidFill>
              </a:rPr>
              <a:t>С 2008 по инициативе Международной ассоциации медицины сна ежегодно в пятницу второй полной недели марта отмечается всемирный день сна</a:t>
            </a:r>
          </a:p>
          <a:p>
            <a:endParaRPr lang="ru-RU" dirty="0"/>
          </a:p>
        </p:txBody>
      </p:sp>
      <p:sp>
        <p:nvSpPr>
          <p:cNvPr id="5" name="Содержимое 4"/>
          <p:cNvSpPr>
            <a:spLocks noGrp="1"/>
          </p:cNvSpPr>
          <p:nvPr>
            <p:ph sz="quarter" idx="11"/>
          </p:nvPr>
        </p:nvSpPr>
        <p:spPr>
          <a:xfrm>
            <a:off x="323528" y="4149080"/>
            <a:ext cx="2519363" cy="1943745"/>
          </a:xfrm>
        </p:spPr>
        <p:txBody>
          <a:bodyPr anchor="ctr"/>
          <a:lstStyle/>
          <a:p>
            <a:pPr indent="0" algn="ctr">
              <a:buNone/>
            </a:pPr>
            <a:r>
              <a:rPr lang="ru-RU" sz="2000" dirty="0" smtClean="0"/>
              <a:t>…ещё немного интересных фактов…</a:t>
            </a:r>
            <a:endParaRPr lang="ru-RU" sz="2000" dirty="0"/>
          </a:p>
        </p:txBody>
      </p:sp>
      <p:sp>
        <p:nvSpPr>
          <p:cNvPr id="9" name="Выгнутая вниз стрелка 8">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возврат 12">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Содержимое 14" descr="Рисунок2.png"/>
          <p:cNvPicPr>
            <a:picLocks noGrp="1" noChangeAspect="1"/>
          </p:cNvPicPr>
          <p:nvPr>
            <p:ph sz="quarter" idx="12"/>
          </p:nvPr>
        </p:nvPicPr>
        <p:blipFill>
          <a:blip r:embed="rId4" cstate="email"/>
          <a:stretch>
            <a:fillRect/>
          </a:stretch>
        </p:blipFill>
        <p:spPr>
          <a:xfrm>
            <a:off x="755576" y="980728"/>
            <a:ext cx="2433949" cy="3160208"/>
          </a:xfrm>
        </p:spPr>
      </p:pic>
      <p:grpSp>
        <p:nvGrpSpPr>
          <p:cNvPr id="17" name="Группа 16"/>
          <p:cNvGrpSpPr/>
          <p:nvPr/>
        </p:nvGrpSpPr>
        <p:grpSpPr>
          <a:xfrm>
            <a:off x="107504" y="6381328"/>
            <a:ext cx="1008112" cy="360040"/>
            <a:chOff x="0" y="6309320"/>
            <a:chExt cx="1115616" cy="548680"/>
          </a:xfrm>
        </p:grpSpPr>
        <p:sp>
          <p:nvSpPr>
            <p:cNvPr id="18" name="Прямоугольник 17">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низ 7"/>
          <p:cNvSpPr/>
          <p:nvPr/>
        </p:nvSpPr>
        <p:spPr>
          <a:xfrm>
            <a:off x="395536" y="1196752"/>
            <a:ext cx="2808312" cy="2520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Круглая лента лицом вниз 5"/>
          <p:cNvSpPr/>
          <p:nvPr/>
        </p:nvSpPr>
        <p:spPr>
          <a:xfrm>
            <a:off x="0" y="188640"/>
            <a:ext cx="3419872" cy="720080"/>
          </a:xfrm>
          <a:prstGeom prst="ellipseRibbon">
            <a:avLst>
              <a:gd name="adj1" fmla="val 23132"/>
              <a:gd name="adj2" fmla="val 71068"/>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332656"/>
            <a:ext cx="2376264" cy="576064"/>
          </a:xfrm>
        </p:spPr>
        <p:txBody>
          <a:bodyPr>
            <a:normAutofit fontScale="90000"/>
          </a:bodyPr>
          <a:lstStyle/>
          <a:p>
            <a:r>
              <a:rPr lang="ru-RU" dirty="0" smtClean="0">
                <a:solidFill>
                  <a:schemeClr val="bg1"/>
                </a:solidFill>
              </a:rPr>
              <a:t>Просветительная листовка</a:t>
            </a:r>
            <a:endParaRPr lang="ru-RU" dirty="0">
              <a:solidFill>
                <a:schemeClr val="bg1"/>
              </a:solidFill>
            </a:endParaRPr>
          </a:p>
        </p:txBody>
      </p:sp>
      <p:sp>
        <p:nvSpPr>
          <p:cNvPr id="3" name="Содержимое 2"/>
          <p:cNvSpPr>
            <a:spLocks noGrp="1"/>
          </p:cNvSpPr>
          <p:nvPr>
            <p:ph sz="half" idx="1"/>
          </p:nvPr>
        </p:nvSpPr>
        <p:spPr>
          <a:xfrm>
            <a:off x="0" y="1196752"/>
            <a:ext cx="3203848" cy="1656184"/>
          </a:xfrm>
        </p:spPr>
        <p:txBody>
          <a:bodyPr anchor="ctr">
            <a:normAutofit/>
          </a:bodyPr>
          <a:lstStyle/>
          <a:p>
            <a:pPr indent="0" algn="ctr">
              <a:buNone/>
            </a:pPr>
            <a:r>
              <a:rPr lang="ru-RU" b="1" dirty="0" smtClean="0">
                <a:solidFill>
                  <a:schemeClr val="bg1"/>
                </a:solidFill>
              </a:rPr>
              <a:t>Здесь можно узнать об учёных, которые внесли свой вклад в изучение сна и сновидений.</a:t>
            </a:r>
          </a:p>
        </p:txBody>
      </p:sp>
      <p:sp>
        <p:nvSpPr>
          <p:cNvPr id="4" name="Содержимое 3"/>
          <p:cNvSpPr>
            <a:spLocks noGrp="1"/>
          </p:cNvSpPr>
          <p:nvPr>
            <p:ph sz="half" idx="2"/>
          </p:nvPr>
        </p:nvSpPr>
        <p:spPr/>
        <p:txBody>
          <a:bodyPr anchor="ctr">
            <a:normAutofit/>
          </a:bodyPr>
          <a:lstStyle/>
          <a:p>
            <a:pPr indent="0">
              <a:buNone/>
            </a:pPr>
            <a:r>
              <a:rPr lang="ru-RU" sz="1600" b="1" dirty="0" smtClean="0">
                <a:solidFill>
                  <a:srgbClr val="002060"/>
                </a:solidFill>
              </a:rPr>
              <a:t>После того, как мы легли спать, наш организм проходит пять стадий сна. Их различают по таким показателям, как частота биения сердца, активность головного мозга и глазных яблок, тонус мышц и пр. Вмешательство в цикл сна может привести к усталости и раздражительности на следующий день.</a:t>
            </a:r>
          </a:p>
          <a:p>
            <a:pPr indent="0">
              <a:buNone/>
            </a:pPr>
            <a:r>
              <a:rPr lang="ru-RU" sz="1600" b="1" dirty="0" smtClean="0">
                <a:solidFill>
                  <a:srgbClr val="002060"/>
                </a:solidFill>
              </a:rPr>
              <a:t>Наука </a:t>
            </a:r>
            <a:r>
              <a:rPr lang="ru-RU" sz="1600" b="1" dirty="0" err="1" smtClean="0">
                <a:solidFill>
                  <a:srgbClr val="002060"/>
                </a:solidFill>
              </a:rPr>
              <a:t>сомнология</a:t>
            </a:r>
            <a:r>
              <a:rPr lang="ru-RU" sz="1600" b="1" dirty="0" smtClean="0">
                <a:solidFill>
                  <a:srgbClr val="002060"/>
                </a:solidFill>
              </a:rPr>
              <a:t> занимается изучением структуры сна. Она выделяет две фазы: медленный сон и быстрый.</a:t>
            </a:r>
          </a:p>
          <a:p>
            <a:pPr indent="0">
              <a:buNone/>
            </a:pPr>
            <a:r>
              <a:rPr lang="ru-RU" sz="1600" b="1" dirty="0" smtClean="0">
                <a:solidFill>
                  <a:srgbClr val="002060"/>
                </a:solidFill>
              </a:rPr>
              <a:t>Фаза медленного сна – это первые четыре стадии. Во время этой фазы происходит общее расслабление организма, активно выделяется гормон роста, происходит очищение от шлаков и токсинов.</a:t>
            </a:r>
          </a:p>
          <a:p>
            <a:pPr indent="0">
              <a:buNone/>
            </a:pPr>
            <a:r>
              <a:rPr lang="ru-RU" sz="1600" b="1" dirty="0" smtClean="0">
                <a:solidFill>
                  <a:srgbClr val="002060"/>
                </a:solidFill>
              </a:rPr>
              <a:t>Фазу быстрого сна ещё называют стадией быстрого движения глаз (БДГ или </a:t>
            </a:r>
            <a:r>
              <a:rPr lang="en-US" sz="1600" b="1" dirty="0" smtClean="0">
                <a:solidFill>
                  <a:srgbClr val="002060"/>
                </a:solidFill>
              </a:rPr>
              <a:t>REM</a:t>
            </a:r>
            <a:r>
              <a:rPr lang="ru-RU" sz="1600" b="1" dirty="0" smtClean="0">
                <a:solidFill>
                  <a:srgbClr val="002060"/>
                </a:solidFill>
              </a:rPr>
              <a:t>). Именно во время этой фазы человек видит сновидения – яркие образы (не путать со сном; сон – это сам процесс общего расслабления организма).</a:t>
            </a:r>
            <a:endParaRPr lang="ru-RU" sz="1600" dirty="0" smtClean="0">
              <a:solidFill>
                <a:srgbClr val="002060"/>
              </a:solidFill>
            </a:endParaRPr>
          </a:p>
        </p:txBody>
      </p:sp>
      <p:sp>
        <p:nvSpPr>
          <p:cNvPr id="12" name="Выгнутая вниз стрелка 11">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Управляющая кнопка: возврат 12">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далее 13">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назад 14">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сведения 15">
            <a:hlinkClick r:id="" action="ppaction://hlinkshowjump?jump=nextslide" highlightClick="1"/>
          </p:cNvPr>
          <p:cNvSpPr/>
          <p:nvPr/>
        </p:nvSpPr>
        <p:spPr>
          <a:xfrm>
            <a:off x="6804248" y="6381328"/>
            <a:ext cx="432048" cy="360040"/>
          </a:xfrm>
          <a:prstGeom prst="actionButtonInformat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Снимок.JPG">
            <a:hlinkClick r:id="rId3" action="ppaction://hlinksldjump"/>
            <a:hlinkHover r:id="" action="ppaction://noaction" highlightClick="1"/>
          </p:cNvPr>
          <p:cNvPicPr>
            <a:picLocks noChangeAspect="1"/>
          </p:cNvPicPr>
          <p:nvPr/>
        </p:nvPicPr>
        <p:blipFill>
          <a:blip r:embed="rId4" cstate="email"/>
          <a:stretch>
            <a:fillRect/>
          </a:stretch>
        </p:blipFill>
        <p:spPr>
          <a:xfrm>
            <a:off x="611560" y="4221088"/>
            <a:ext cx="2448272" cy="1844154"/>
          </a:xfrm>
          <a:prstGeom prst="rect">
            <a:avLst/>
          </a:prstGeom>
        </p:spPr>
      </p:pic>
      <p:grpSp>
        <p:nvGrpSpPr>
          <p:cNvPr id="18" name="Группа 17"/>
          <p:cNvGrpSpPr/>
          <p:nvPr/>
        </p:nvGrpSpPr>
        <p:grpSpPr>
          <a:xfrm>
            <a:off x="107504" y="6381328"/>
            <a:ext cx="1008112" cy="360040"/>
            <a:chOff x="0" y="6309320"/>
            <a:chExt cx="1115616" cy="548680"/>
          </a:xfrm>
        </p:grpSpPr>
        <p:sp>
          <p:nvSpPr>
            <p:cNvPr id="19" name="Прямоугольник 18">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Прямоугольник 140"/>
          <p:cNvSpPr/>
          <p:nvPr/>
        </p:nvSpPr>
        <p:spPr>
          <a:xfrm>
            <a:off x="6516216" y="2276872"/>
            <a:ext cx="288032" cy="3456384"/>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93"/>
          <p:cNvSpPr/>
          <p:nvPr/>
        </p:nvSpPr>
        <p:spPr>
          <a:xfrm>
            <a:off x="179512" y="1916832"/>
            <a:ext cx="1944216" cy="4032448"/>
          </a:xfrm>
          <a:prstGeom prst="rect">
            <a:avLst/>
          </a:prstGeom>
          <a:solidFill>
            <a:schemeClr val="accent1">
              <a:alpha val="3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19672" y="764704"/>
            <a:ext cx="5904656" cy="548680"/>
          </a:xfrm>
        </p:spPr>
        <p:txBody>
          <a:bodyPr anchor="t">
            <a:noAutofit/>
          </a:bodyPr>
          <a:lstStyle/>
          <a:p>
            <a:r>
              <a:rPr lang="ru-RU" sz="4000" dirty="0" smtClean="0"/>
              <a:t>График стадий сна</a:t>
            </a:r>
            <a:endParaRPr lang="ru-RU" sz="4000" dirty="0"/>
          </a:p>
        </p:txBody>
      </p:sp>
      <p:sp>
        <p:nvSpPr>
          <p:cNvPr id="8" name="Выгнутая вниз стрелка 7">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сведения 8">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возврат 11">
            <a:hlinkClick r:id="" action="ppaction://hlinkshowjump?jump=previousslide"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0" y="1556792"/>
            <a:ext cx="9144000" cy="4680520"/>
          </a:xfrm>
          <a:prstGeom prst="rect">
            <a:avLst/>
          </a:prstGeom>
          <a:solidFill>
            <a:schemeClr val="accent1">
              <a:alpha val="26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8" name="Таблица 17"/>
          <p:cNvGraphicFramePr>
            <a:graphicFrameLocks noGrp="1"/>
          </p:cNvGraphicFramePr>
          <p:nvPr/>
        </p:nvGraphicFramePr>
        <p:xfrm>
          <a:off x="179512" y="1916832"/>
          <a:ext cx="1944216" cy="4032447"/>
        </p:xfrm>
        <a:graphic>
          <a:graphicData uri="http://schemas.openxmlformats.org/drawingml/2006/table">
            <a:tbl>
              <a:tblPr firstRow="1" bandRow="1">
                <a:tableStyleId>{3B4B98B0-60AC-42C2-AFA5-B58CD77FA1E5}</a:tableStyleId>
              </a:tblPr>
              <a:tblGrid>
                <a:gridCol w="1944216"/>
              </a:tblGrid>
              <a:tr h="853152">
                <a:tc>
                  <a:txBody>
                    <a:bodyPr/>
                    <a:lstStyle/>
                    <a:p>
                      <a:pPr algn="ctr"/>
                      <a:r>
                        <a:rPr lang="ru-RU" dirty="0" err="1" smtClean="0"/>
                        <a:t>Гипнограмма</a:t>
                      </a:r>
                      <a:endParaRPr lang="ru-RU" dirty="0"/>
                    </a:p>
                  </a:txBody>
                  <a:tcPr anchor="ctr"/>
                </a:tc>
              </a:tr>
              <a:tr h="370442">
                <a:tc>
                  <a:txBody>
                    <a:bodyPr/>
                    <a:lstStyle/>
                    <a:p>
                      <a:pPr algn="ctr"/>
                      <a:r>
                        <a:rPr lang="ru-RU" sz="1200" b="1" dirty="0" smtClean="0"/>
                        <a:t>Фаза пробуждения</a:t>
                      </a:r>
                      <a:endParaRPr lang="ru-RU" sz="1200" b="1" dirty="0"/>
                    </a:p>
                  </a:txBody>
                  <a:tcPr anchor="ctr"/>
                </a:tc>
              </a:tr>
              <a:tr h="349598">
                <a:tc>
                  <a:txBody>
                    <a:bodyPr/>
                    <a:lstStyle/>
                    <a:p>
                      <a:pPr algn="ctr"/>
                      <a:r>
                        <a:rPr lang="ru-RU" sz="1200" b="1" dirty="0" smtClean="0"/>
                        <a:t>Фаза сновидений</a:t>
                      </a:r>
                      <a:endParaRPr lang="ru-RU" sz="1200" b="1" dirty="0"/>
                    </a:p>
                  </a:txBody>
                  <a:tcPr anchor="ctr"/>
                </a:tc>
              </a:tr>
              <a:tr h="332956">
                <a:tc>
                  <a:txBody>
                    <a:bodyPr/>
                    <a:lstStyle/>
                    <a:p>
                      <a:pPr algn="ctr"/>
                      <a:r>
                        <a:rPr lang="ru-RU" sz="1200" b="1" dirty="0" smtClean="0"/>
                        <a:t>Почти</a:t>
                      </a:r>
                      <a:r>
                        <a:rPr lang="ru-RU" sz="1200" b="1" baseline="0" dirty="0" smtClean="0"/>
                        <a:t> пробуждение</a:t>
                      </a:r>
                      <a:endParaRPr lang="ru-RU" sz="1200" b="1" dirty="0"/>
                    </a:p>
                  </a:txBody>
                  <a:tcPr anchor="ctr"/>
                </a:tc>
              </a:tr>
              <a:tr h="1060677">
                <a:tc>
                  <a:txBody>
                    <a:bodyPr/>
                    <a:lstStyle/>
                    <a:p>
                      <a:pPr algn="ctr"/>
                      <a:r>
                        <a:rPr lang="ru-RU" sz="1200" b="1" dirty="0" smtClean="0"/>
                        <a:t>Неглубокий сон</a:t>
                      </a:r>
                      <a:endParaRPr lang="ru-RU" sz="1200" b="1" dirty="0"/>
                    </a:p>
                  </a:txBody>
                  <a:tcPr anchor="ctr"/>
                </a:tc>
              </a:tr>
              <a:tr h="1065622">
                <a:tc>
                  <a:txBody>
                    <a:bodyPr/>
                    <a:lstStyle/>
                    <a:p>
                      <a:pPr algn="ctr"/>
                      <a:r>
                        <a:rPr lang="ru-RU" sz="1200" b="1" dirty="0" smtClean="0"/>
                        <a:t>От среднего до глубокого</a:t>
                      </a:r>
                      <a:r>
                        <a:rPr lang="ru-RU" sz="1200" b="1" baseline="0" dirty="0" smtClean="0"/>
                        <a:t> сна</a:t>
                      </a:r>
                      <a:endParaRPr lang="ru-RU" sz="1200" b="1" dirty="0"/>
                    </a:p>
                  </a:txBody>
                  <a:tcPr anchor="ctr"/>
                </a:tc>
              </a:tr>
            </a:tbl>
          </a:graphicData>
        </a:graphic>
      </p:graphicFrame>
      <p:grpSp>
        <p:nvGrpSpPr>
          <p:cNvPr id="37" name="Группа 36"/>
          <p:cNvGrpSpPr/>
          <p:nvPr/>
        </p:nvGrpSpPr>
        <p:grpSpPr>
          <a:xfrm flipH="1">
            <a:off x="7740352" y="1916832"/>
            <a:ext cx="360040" cy="4032448"/>
            <a:chOff x="4067944" y="1988840"/>
            <a:chExt cx="360040" cy="4032448"/>
          </a:xfrm>
        </p:grpSpPr>
        <p:sp>
          <p:nvSpPr>
            <p:cNvPr id="38" name="Прямоугольник 37"/>
            <p:cNvSpPr/>
            <p:nvPr/>
          </p:nvSpPr>
          <p:spPr>
            <a:xfrm>
              <a:off x="4067944" y="2348880"/>
              <a:ext cx="360040" cy="3456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ый треугольник 38"/>
            <p:cNvSpPr/>
            <p:nvPr/>
          </p:nvSpPr>
          <p:spPr>
            <a:xfrm>
              <a:off x="4067944" y="1988840"/>
              <a:ext cx="360040" cy="3600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ый треугольник 39"/>
            <p:cNvSpPr/>
            <p:nvPr/>
          </p:nvSpPr>
          <p:spPr>
            <a:xfrm rot="5400000">
              <a:off x="4139952" y="5733256"/>
              <a:ext cx="216024" cy="3600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2" name="Прямая соединительная линия 41"/>
          <p:cNvCxnSpPr>
            <a:stCxn id="32" idx="3"/>
            <a:endCxn id="38" idx="0"/>
          </p:cNvCxnSpPr>
          <p:nvPr/>
        </p:nvCxnSpPr>
        <p:spPr>
          <a:xfrm>
            <a:off x="2303748" y="2276872"/>
            <a:ext cx="56166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2411760" y="2780928"/>
            <a:ext cx="5400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411760" y="3140968"/>
            <a:ext cx="547260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411760" y="3501008"/>
            <a:ext cx="55446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2411760" y="3789040"/>
            <a:ext cx="547260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2483768" y="4869160"/>
            <a:ext cx="532859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a:stCxn id="31" idx="2"/>
            <a:endCxn id="40" idx="1"/>
          </p:cNvCxnSpPr>
          <p:nvPr/>
        </p:nvCxnSpPr>
        <p:spPr>
          <a:xfrm>
            <a:off x="2303748" y="5733256"/>
            <a:ext cx="561662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179512" y="5949280"/>
            <a:ext cx="871296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2771800"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3347864"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3923928"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4499992"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076056"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5652120"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6228184"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6804248" y="2276872"/>
            <a:ext cx="0" cy="345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7380312" y="2276872"/>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93" name="Прямоугольник 92"/>
          <p:cNvSpPr/>
          <p:nvPr/>
        </p:nvSpPr>
        <p:spPr>
          <a:xfrm>
            <a:off x="8100392" y="1916832"/>
            <a:ext cx="792088" cy="4032448"/>
          </a:xfrm>
          <a:prstGeom prst="rect">
            <a:avLst/>
          </a:prstGeom>
          <a:solidFill>
            <a:schemeClr val="accent1">
              <a:alpha val="3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Прямоугольник 94"/>
          <p:cNvSpPr/>
          <p:nvPr/>
        </p:nvSpPr>
        <p:spPr>
          <a:xfrm>
            <a:off x="8244408" y="2276872"/>
            <a:ext cx="504056"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2" name="Прямоугольник 121"/>
          <p:cNvSpPr/>
          <p:nvPr/>
        </p:nvSpPr>
        <p:spPr>
          <a:xfrm>
            <a:off x="8244408" y="3501008"/>
            <a:ext cx="504056"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3" name="Прямоугольник 122"/>
          <p:cNvSpPr/>
          <p:nvPr/>
        </p:nvSpPr>
        <p:spPr>
          <a:xfrm>
            <a:off x="8244408" y="4869160"/>
            <a:ext cx="504056" cy="864096"/>
          </a:xfrm>
          <a:prstGeom prst="rect">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4" name="Прямоугольник 123"/>
          <p:cNvSpPr/>
          <p:nvPr/>
        </p:nvSpPr>
        <p:spPr>
          <a:xfrm>
            <a:off x="8244408" y="3140968"/>
            <a:ext cx="504056" cy="36004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9" name="Прямоугольник 128"/>
          <p:cNvSpPr/>
          <p:nvPr/>
        </p:nvSpPr>
        <p:spPr>
          <a:xfrm>
            <a:off x="8244408" y="3789040"/>
            <a:ext cx="504056" cy="108012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0" name="Прямоугольник 129"/>
          <p:cNvSpPr/>
          <p:nvPr/>
        </p:nvSpPr>
        <p:spPr>
          <a:xfrm>
            <a:off x="8244408" y="2276872"/>
            <a:ext cx="504056"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1" name="Прямая соединительная линия 130"/>
          <p:cNvCxnSpPr/>
          <p:nvPr/>
        </p:nvCxnSpPr>
        <p:spPr>
          <a:xfrm>
            <a:off x="179512" y="4869160"/>
            <a:ext cx="19442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3" name="Прямая соединительная линия 132"/>
          <p:cNvCxnSpPr/>
          <p:nvPr/>
        </p:nvCxnSpPr>
        <p:spPr>
          <a:xfrm>
            <a:off x="179512" y="3789040"/>
            <a:ext cx="19442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a:off x="179512" y="3501008"/>
            <a:ext cx="19442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a:off x="179512" y="3140968"/>
            <a:ext cx="194421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251520" y="2780928"/>
            <a:ext cx="194421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411760" y="5745884"/>
            <a:ext cx="5256584" cy="261610"/>
          </a:xfrm>
          <a:prstGeom prst="rect">
            <a:avLst/>
          </a:prstGeom>
          <a:noFill/>
        </p:spPr>
        <p:txBody>
          <a:bodyPr wrap="square" rtlCol="0" anchor="ctr">
            <a:spAutoFit/>
          </a:bodyPr>
          <a:lstStyle/>
          <a:p>
            <a:pPr defTabSz="142875">
              <a:tabLst>
                <a:tab pos="542925" algn="l"/>
                <a:tab pos="1162050" algn="l"/>
                <a:tab pos="1704975" algn="l"/>
                <a:tab pos="2333625" algn="l"/>
                <a:tab pos="2781300" algn="l"/>
                <a:tab pos="2867025" algn="l"/>
                <a:tab pos="3314700" algn="l"/>
                <a:tab pos="3409950" algn="l"/>
                <a:tab pos="3771900" algn="l"/>
                <a:tab pos="3943350" algn="l"/>
                <a:tab pos="4038600" algn="l"/>
              </a:tabLst>
            </a:pPr>
            <a:r>
              <a:rPr lang="en-US" sz="1100" dirty="0" smtClean="0"/>
              <a:t>0</a:t>
            </a:r>
            <a:r>
              <a:rPr lang="en-US" sz="1100" baseline="30000" dirty="0" smtClean="0"/>
              <a:t>00</a:t>
            </a:r>
            <a:r>
              <a:rPr lang="ru-RU" sz="1100" dirty="0" smtClean="0"/>
              <a:t>	</a:t>
            </a:r>
            <a:r>
              <a:rPr lang="en-US" sz="1100" dirty="0" smtClean="0"/>
              <a:t>1</a:t>
            </a:r>
            <a:r>
              <a:rPr lang="en-US" sz="1100" baseline="30000" dirty="0" smtClean="0"/>
              <a:t>00</a:t>
            </a:r>
            <a:r>
              <a:rPr lang="en-US" sz="1100" dirty="0" smtClean="0"/>
              <a:t> </a:t>
            </a:r>
            <a:r>
              <a:rPr lang="ru-RU" sz="1100" dirty="0" smtClean="0"/>
              <a:t>	</a:t>
            </a:r>
            <a:r>
              <a:rPr lang="en-US" sz="1100" dirty="0" smtClean="0"/>
              <a:t>2</a:t>
            </a:r>
            <a:r>
              <a:rPr lang="en-US" sz="1100" baseline="30000" dirty="0" smtClean="0"/>
              <a:t>00</a:t>
            </a:r>
            <a:r>
              <a:rPr lang="en-US" sz="1100" dirty="0" smtClean="0"/>
              <a:t> </a:t>
            </a:r>
            <a:r>
              <a:rPr lang="ru-RU" sz="1100" dirty="0" smtClean="0"/>
              <a:t>	</a:t>
            </a:r>
            <a:r>
              <a:rPr lang="en-US" sz="1100" dirty="0" smtClean="0"/>
              <a:t>3</a:t>
            </a:r>
            <a:r>
              <a:rPr lang="en-US" sz="1100" baseline="30000" dirty="0" smtClean="0"/>
              <a:t>00</a:t>
            </a:r>
            <a:r>
              <a:rPr lang="en-US" sz="1100" dirty="0" smtClean="0"/>
              <a:t> </a:t>
            </a:r>
            <a:r>
              <a:rPr lang="ru-RU" sz="1100" dirty="0" smtClean="0"/>
              <a:t>	</a:t>
            </a:r>
            <a:r>
              <a:rPr lang="en-US" sz="1100" dirty="0" smtClean="0"/>
              <a:t>4</a:t>
            </a:r>
            <a:r>
              <a:rPr lang="en-US" sz="1100" baseline="30000" dirty="0" smtClean="0"/>
              <a:t>00</a:t>
            </a:r>
            <a:r>
              <a:rPr lang="en-US" sz="1100" dirty="0" smtClean="0"/>
              <a:t> </a:t>
            </a:r>
            <a:r>
              <a:rPr lang="ru-RU" sz="1100" dirty="0" smtClean="0"/>
              <a:t>		</a:t>
            </a:r>
            <a:r>
              <a:rPr lang="en-US" sz="1100" dirty="0" smtClean="0"/>
              <a:t>5</a:t>
            </a:r>
            <a:r>
              <a:rPr lang="en-US" sz="1100" baseline="30000" dirty="0" smtClean="0"/>
              <a:t>00</a:t>
            </a:r>
            <a:r>
              <a:rPr lang="en-US" sz="1100" dirty="0" smtClean="0"/>
              <a:t> </a:t>
            </a:r>
            <a:r>
              <a:rPr lang="ru-RU" sz="1100" dirty="0" smtClean="0"/>
              <a:t>		</a:t>
            </a:r>
            <a:r>
              <a:rPr lang="en-US" sz="1100" dirty="0" smtClean="0"/>
              <a:t>6</a:t>
            </a:r>
            <a:r>
              <a:rPr lang="en-US" sz="1100" baseline="30000" dirty="0" smtClean="0"/>
              <a:t>00</a:t>
            </a:r>
            <a:r>
              <a:rPr lang="en-US" sz="1100" dirty="0" smtClean="0"/>
              <a:t> </a:t>
            </a:r>
            <a:r>
              <a:rPr lang="ru-RU" sz="1100" dirty="0" smtClean="0"/>
              <a:t>			</a:t>
            </a:r>
            <a:r>
              <a:rPr lang="en-US" sz="1100" dirty="0" smtClean="0"/>
              <a:t>7</a:t>
            </a:r>
            <a:r>
              <a:rPr lang="en-US" sz="1100" baseline="30000" dirty="0" smtClean="0"/>
              <a:t>00</a:t>
            </a:r>
            <a:r>
              <a:rPr lang="en-US" sz="1100" dirty="0" smtClean="0"/>
              <a:t> </a:t>
            </a:r>
            <a:r>
              <a:rPr lang="ru-RU" sz="1100" dirty="0" smtClean="0"/>
              <a:t>			</a:t>
            </a:r>
            <a:r>
              <a:rPr lang="en-US" sz="1100" dirty="0" smtClean="0"/>
              <a:t>8</a:t>
            </a:r>
            <a:r>
              <a:rPr lang="en-US" sz="1100" baseline="30000" dirty="0" smtClean="0"/>
              <a:t>00</a:t>
            </a:r>
            <a:endParaRPr lang="ru-RU" sz="1100" dirty="0" smtClean="0"/>
          </a:p>
        </p:txBody>
      </p:sp>
      <p:cxnSp>
        <p:nvCxnSpPr>
          <p:cNvPr id="140" name="Прямая соединительная линия 139"/>
          <p:cNvCxnSpPr/>
          <p:nvPr/>
        </p:nvCxnSpPr>
        <p:spPr>
          <a:xfrm>
            <a:off x="6804248" y="2276872"/>
            <a:ext cx="0" cy="3456384"/>
          </a:xfrm>
          <a:prstGeom prst="line">
            <a:avLst/>
          </a:prstGeom>
        </p:spPr>
        <p:style>
          <a:lnRef idx="3">
            <a:schemeClr val="accent6"/>
          </a:lnRef>
          <a:fillRef idx="0">
            <a:schemeClr val="accent6"/>
          </a:fillRef>
          <a:effectRef idx="2">
            <a:schemeClr val="accent6"/>
          </a:effectRef>
          <a:fontRef idx="minor">
            <a:schemeClr val="tx1"/>
          </a:fontRef>
        </p:style>
      </p:cxnSp>
      <p:pic>
        <p:nvPicPr>
          <p:cNvPr id="138" name="Рисунок 137" descr="sdf.png"/>
          <p:cNvPicPr>
            <a:picLocks noChangeAspect="1"/>
          </p:cNvPicPr>
          <p:nvPr/>
        </p:nvPicPr>
        <p:blipFill>
          <a:blip r:embed="rId4" cstate="email"/>
          <a:stretch>
            <a:fillRect/>
          </a:stretch>
        </p:blipFill>
        <p:spPr>
          <a:xfrm>
            <a:off x="0" y="1484784"/>
            <a:ext cx="9144000" cy="4785776"/>
          </a:xfrm>
          <a:prstGeom prst="rect">
            <a:avLst/>
          </a:prstGeom>
        </p:spPr>
      </p:pic>
      <p:grpSp>
        <p:nvGrpSpPr>
          <p:cNvPr id="35" name="Группа 34"/>
          <p:cNvGrpSpPr/>
          <p:nvPr/>
        </p:nvGrpSpPr>
        <p:grpSpPr>
          <a:xfrm>
            <a:off x="2123728" y="1916832"/>
            <a:ext cx="360040" cy="4032448"/>
            <a:chOff x="4067944" y="1988840"/>
            <a:chExt cx="360040" cy="4032448"/>
          </a:xfrm>
        </p:grpSpPr>
        <p:sp>
          <p:nvSpPr>
            <p:cNvPr id="31" name="Прямоугольник 30"/>
            <p:cNvSpPr/>
            <p:nvPr/>
          </p:nvSpPr>
          <p:spPr>
            <a:xfrm>
              <a:off x="4067944" y="2348880"/>
              <a:ext cx="360040" cy="34563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ый треугольник 31"/>
            <p:cNvSpPr/>
            <p:nvPr/>
          </p:nvSpPr>
          <p:spPr>
            <a:xfrm>
              <a:off x="4067944" y="1988840"/>
              <a:ext cx="360040" cy="3600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ый треугольник 32"/>
            <p:cNvSpPr/>
            <p:nvPr/>
          </p:nvSpPr>
          <p:spPr>
            <a:xfrm rot="5400000">
              <a:off x="4139952" y="5733256"/>
              <a:ext cx="216024" cy="3600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8" name="Группа 147"/>
          <p:cNvGrpSpPr/>
          <p:nvPr/>
        </p:nvGrpSpPr>
        <p:grpSpPr>
          <a:xfrm>
            <a:off x="2483768" y="1772816"/>
            <a:ext cx="1008112" cy="288032"/>
            <a:chOff x="1835696" y="6381328"/>
            <a:chExt cx="576064" cy="288032"/>
          </a:xfrm>
        </p:grpSpPr>
        <p:grpSp>
          <p:nvGrpSpPr>
            <p:cNvPr id="147" name="Группа 146"/>
            <p:cNvGrpSpPr/>
            <p:nvPr/>
          </p:nvGrpSpPr>
          <p:grpSpPr>
            <a:xfrm>
              <a:off x="1835696" y="6381328"/>
              <a:ext cx="576064" cy="144016"/>
              <a:chOff x="1835696" y="6381328"/>
              <a:chExt cx="576064" cy="144016"/>
            </a:xfrm>
          </p:grpSpPr>
          <p:cxnSp>
            <p:nvCxnSpPr>
              <p:cNvPr id="143" name="Прямая соединительная линия 142"/>
              <p:cNvCxnSpPr/>
              <p:nvPr/>
            </p:nvCxnSpPr>
            <p:spPr>
              <a:xfrm>
                <a:off x="1835696" y="6381328"/>
                <a:ext cx="576064" cy="0"/>
              </a:xfrm>
              <a:prstGeom prst="line">
                <a:avLst/>
              </a:prstGeom>
              <a:ln w="69850"/>
              <a:effectLst>
                <a:outerShdw blurRad="40000" dist="23000" dir="5400000" rotWithShape="0">
                  <a:srgbClr val="000000">
                    <a:alpha val="35000"/>
                  </a:srgbClr>
                </a:outerShdw>
                <a:softEdge rad="12700"/>
              </a:effectLst>
            </p:spPr>
            <p:style>
              <a:lnRef idx="3">
                <a:schemeClr val="accent5"/>
              </a:lnRef>
              <a:fillRef idx="0">
                <a:schemeClr val="accent5"/>
              </a:fillRef>
              <a:effectRef idx="2">
                <a:schemeClr val="accent5"/>
              </a:effectRef>
              <a:fontRef idx="minor">
                <a:schemeClr val="tx1"/>
              </a:fontRef>
            </p:style>
          </p:cxnSp>
          <p:cxnSp>
            <p:nvCxnSpPr>
              <p:cNvPr id="144" name="Прямая соединительная линия 143"/>
              <p:cNvCxnSpPr/>
              <p:nvPr/>
            </p:nvCxnSpPr>
            <p:spPr>
              <a:xfrm>
                <a:off x="1835696" y="6525344"/>
                <a:ext cx="576064" cy="0"/>
              </a:xfrm>
              <a:prstGeom prst="line">
                <a:avLst/>
              </a:prstGeom>
              <a:ln w="69850">
                <a:solidFill>
                  <a:schemeClr val="tx1">
                    <a:lumMod val="50000"/>
                    <a:lumOff val="50000"/>
                  </a:schemeClr>
                </a:solidFill>
              </a:ln>
              <a:effectLst>
                <a:outerShdw blurRad="40000" dist="23000" dir="5400000" rotWithShape="0">
                  <a:srgbClr val="000000">
                    <a:alpha val="35000"/>
                  </a:srgbClr>
                </a:outerShdw>
                <a:softEdge rad="12700"/>
              </a:effectLst>
            </p:spPr>
            <p:style>
              <a:lnRef idx="3">
                <a:schemeClr val="accent5"/>
              </a:lnRef>
              <a:fillRef idx="0">
                <a:schemeClr val="accent5"/>
              </a:fillRef>
              <a:effectRef idx="2">
                <a:schemeClr val="accent5"/>
              </a:effectRef>
              <a:fontRef idx="minor">
                <a:schemeClr val="tx1"/>
              </a:fontRef>
            </p:style>
          </p:cxnSp>
        </p:grpSp>
        <p:cxnSp>
          <p:nvCxnSpPr>
            <p:cNvPr id="145" name="Прямая соединительная линия 144"/>
            <p:cNvCxnSpPr/>
            <p:nvPr/>
          </p:nvCxnSpPr>
          <p:spPr>
            <a:xfrm>
              <a:off x="1835696" y="6669360"/>
              <a:ext cx="576064" cy="0"/>
            </a:xfrm>
            <a:prstGeom prst="line">
              <a:avLst/>
            </a:prstGeom>
            <a:ln w="69850">
              <a:solidFill>
                <a:schemeClr val="tx1">
                  <a:lumMod val="90000"/>
                  <a:lumOff val="10000"/>
                </a:schemeClr>
              </a:solidFill>
            </a:ln>
            <a:effectLst>
              <a:outerShdw blurRad="40000" dist="23000" dir="5400000" rotWithShape="0">
                <a:srgbClr val="000000">
                  <a:alpha val="35000"/>
                </a:srgbClr>
              </a:outerShdw>
              <a:softEdge rad="12700"/>
            </a:effectLst>
          </p:spPr>
          <p:style>
            <a:lnRef idx="3">
              <a:schemeClr val="accent5"/>
            </a:lnRef>
            <a:fillRef idx="0">
              <a:schemeClr val="accent5"/>
            </a:fillRef>
            <a:effectRef idx="2">
              <a:schemeClr val="accent5"/>
            </a:effectRef>
            <a:fontRef idx="minor">
              <a:schemeClr val="tx1"/>
            </a:fontRef>
          </p:style>
        </p:cxnSp>
      </p:grpSp>
      <p:sp>
        <p:nvSpPr>
          <p:cNvPr id="146" name="TextBox 145"/>
          <p:cNvSpPr txBox="1"/>
          <p:nvPr/>
        </p:nvSpPr>
        <p:spPr>
          <a:xfrm>
            <a:off x="3419872" y="1628800"/>
            <a:ext cx="4176464" cy="600164"/>
          </a:xfrm>
          <a:prstGeom prst="rect">
            <a:avLst/>
          </a:prstGeom>
          <a:noFill/>
        </p:spPr>
        <p:txBody>
          <a:bodyPr wrap="square" rtlCol="0">
            <a:spAutoFit/>
          </a:bodyPr>
          <a:lstStyle/>
          <a:p>
            <a:pPr>
              <a:buFont typeface="Wingdings" pitchFamily="2" charset="2"/>
              <a:buChar char="Ø"/>
            </a:pPr>
            <a:r>
              <a:rPr lang="ru-RU" sz="1100" b="1" dirty="0" smtClean="0"/>
              <a:t>Оптимальное время для пробуждения</a:t>
            </a:r>
          </a:p>
          <a:p>
            <a:pPr>
              <a:buFont typeface="Wingdings" pitchFamily="2" charset="2"/>
              <a:buChar char="Ø"/>
            </a:pPr>
            <a:r>
              <a:rPr lang="ru-RU" sz="1100" b="1" dirty="0" smtClean="0"/>
              <a:t>Неблагоприятное время для пробуждения</a:t>
            </a:r>
          </a:p>
          <a:p>
            <a:pPr>
              <a:buFont typeface="Wingdings" pitchFamily="2" charset="2"/>
              <a:buChar char="Ø"/>
            </a:pPr>
            <a:r>
              <a:rPr lang="ru-RU" sz="1100" b="1" dirty="0" smtClean="0"/>
              <a:t>Крайне неблагоприятное время для пробуждения</a:t>
            </a:r>
            <a:endParaRPr lang="ru-RU" sz="1100" b="1" dirty="0"/>
          </a:p>
        </p:txBody>
      </p:sp>
      <p:grpSp>
        <p:nvGrpSpPr>
          <p:cNvPr id="61" name="Группа 60"/>
          <p:cNvGrpSpPr/>
          <p:nvPr/>
        </p:nvGrpSpPr>
        <p:grpSpPr>
          <a:xfrm>
            <a:off x="107504" y="6381328"/>
            <a:ext cx="1008112" cy="360040"/>
            <a:chOff x="0" y="6309320"/>
            <a:chExt cx="1115616" cy="548680"/>
          </a:xfrm>
        </p:grpSpPr>
        <p:sp>
          <p:nvSpPr>
            <p:cNvPr id="62" name="Прямоугольник 61">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395536" y="1196752"/>
            <a:ext cx="2808312" cy="2520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Круглая лента лицом вниз 9"/>
          <p:cNvSpPr/>
          <p:nvPr/>
        </p:nvSpPr>
        <p:spPr>
          <a:xfrm>
            <a:off x="0" y="188640"/>
            <a:ext cx="3419872" cy="720080"/>
          </a:xfrm>
          <a:prstGeom prst="ellipseRibbon">
            <a:avLst>
              <a:gd name="adj1" fmla="val 23132"/>
              <a:gd name="adj2" fmla="val 71068"/>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8" name="Схема 7"/>
          <p:cNvGraphicFramePr/>
          <p:nvPr/>
        </p:nvGraphicFramePr>
        <p:xfrm>
          <a:off x="2555776" y="0"/>
          <a:ext cx="7416824"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lstStyle/>
          <a:p>
            <a:r>
              <a:rPr lang="ru-RU" dirty="0" smtClean="0"/>
              <a:t>Список учёных</a:t>
            </a:r>
            <a:endParaRPr lang="ru-RU" dirty="0"/>
          </a:p>
        </p:txBody>
      </p:sp>
      <p:sp>
        <p:nvSpPr>
          <p:cNvPr id="3" name="Содержимое 2"/>
          <p:cNvSpPr>
            <a:spLocks noGrp="1"/>
          </p:cNvSpPr>
          <p:nvPr>
            <p:ph sz="half" idx="1"/>
          </p:nvPr>
        </p:nvSpPr>
        <p:spPr>
          <a:xfrm>
            <a:off x="251520" y="1268760"/>
            <a:ext cx="2808312" cy="1656184"/>
          </a:xfrm>
        </p:spPr>
        <p:txBody>
          <a:bodyPr anchor="ctr">
            <a:normAutofit/>
          </a:bodyPr>
          <a:lstStyle/>
          <a:p>
            <a:pPr indent="0" algn="ctr">
              <a:buNone/>
            </a:pPr>
            <a:r>
              <a:rPr lang="ru-RU" b="1" dirty="0" smtClean="0"/>
              <a:t>Здесь можно  узнать о «деде» и «отце» </a:t>
            </a:r>
            <a:r>
              <a:rPr lang="ru-RU" b="1" dirty="0" err="1" smtClean="0"/>
              <a:t>сомнологии</a:t>
            </a:r>
            <a:r>
              <a:rPr lang="ru-RU" b="1" dirty="0" smtClean="0"/>
              <a:t> и </a:t>
            </a:r>
            <a:r>
              <a:rPr lang="ru-RU" b="1" dirty="0" err="1" smtClean="0"/>
              <a:t>онейрологии</a:t>
            </a:r>
            <a:r>
              <a:rPr lang="ru-RU" b="1" dirty="0" smtClean="0"/>
              <a:t> – науках о снах и сновидениях.</a:t>
            </a:r>
          </a:p>
          <a:p>
            <a:endParaRPr lang="ru-RU" dirty="0"/>
          </a:p>
        </p:txBody>
      </p:sp>
      <p:sp>
        <p:nvSpPr>
          <p:cNvPr id="6" name="Управляющая кнопка: возврат 5">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тётя" descr="450px-Aristoteles_Louvre.jpg">
            <a:hlinkClick r:id="rId7" action="ppaction://hlinksldjump"/>
            <a:hlinkHover r:id="" action="ppaction://noaction" highlightClick="1"/>
          </p:cNvPr>
          <p:cNvPicPr>
            <a:picLocks noChangeAspect="1"/>
          </p:cNvPicPr>
          <p:nvPr/>
        </p:nvPicPr>
        <p:blipFill>
          <a:blip r:embed="rId8" cstate="email"/>
          <a:stretch>
            <a:fillRect/>
          </a:stretch>
        </p:blipFill>
        <p:spPr>
          <a:xfrm>
            <a:off x="3563888" y="0"/>
            <a:ext cx="864096" cy="1152128"/>
          </a:xfrm>
          <a:prstGeom prst="ellipse">
            <a:avLst/>
          </a:prstGeom>
          <a:ln>
            <a:noFill/>
          </a:ln>
          <a:effectLst>
            <a:softEdge rad="112500"/>
          </a:effectLst>
        </p:spPr>
      </p:pic>
      <p:pic>
        <p:nvPicPr>
          <p:cNvPr id="12" name="коркунова" descr="загруженное.jpg">
            <a:hlinkClick r:id="rId9" action="ppaction://hlinksldjump"/>
            <a:hlinkHover r:id="" action="ppaction://noaction" highlightClick="1"/>
          </p:cNvPr>
          <p:cNvPicPr>
            <a:picLocks noChangeAspect="1"/>
          </p:cNvPicPr>
          <p:nvPr/>
        </p:nvPicPr>
        <p:blipFill>
          <a:blip r:embed="rId10" cstate="email"/>
          <a:stretch>
            <a:fillRect/>
          </a:stretch>
        </p:blipFill>
        <p:spPr>
          <a:xfrm>
            <a:off x="3563888" y="1340768"/>
            <a:ext cx="908282" cy="1080120"/>
          </a:xfrm>
          <a:prstGeom prst="ellipse">
            <a:avLst/>
          </a:prstGeom>
          <a:ln>
            <a:noFill/>
          </a:ln>
          <a:effectLst>
            <a:softEdge rad="112500"/>
          </a:effectLst>
        </p:spPr>
      </p:pic>
      <p:pic>
        <p:nvPicPr>
          <p:cNvPr id="13" name="павлов" descr="Ivan_Pavlov_nobel.jpg">
            <a:hlinkClick r:id="rId11" action="ppaction://hlinksldjump"/>
            <a:hlinkHover r:id="" action="ppaction://noaction" highlightClick="1"/>
          </p:cNvPr>
          <p:cNvPicPr>
            <a:picLocks noChangeAspect="1"/>
          </p:cNvPicPr>
          <p:nvPr/>
        </p:nvPicPr>
        <p:blipFill>
          <a:blip r:embed="rId12" cstate="email"/>
          <a:stretch>
            <a:fillRect/>
          </a:stretch>
        </p:blipFill>
        <p:spPr>
          <a:xfrm>
            <a:off x="3563888" y="2492896"/>
            <a:ext cx="864096" cy="1111492"/>
          </a:xfrm>
          <a:prstGeom prst="ellipse">
            <a:avLst/>
          </a:prstGeom>
          <a:ln>
            <a:noFill/>
          </a:ln>
          <a:effectLst>
            <a:softEdge rad="112500"/>
          </a:effectLst>
        </p:spPr>
      </p:pic>
      <p:pic>
        <p:nvPicPr>
          <p:cNvPr id="14" name="фрейд" descr="1235638916189a.jpg">
            <a:hlinkClick r:id="rId13" action="ppaction://hlinksldjump"/>
            <a:hlinkHover r:id="" action="ppaction://noaction" highlightClick="1"/>
          </p:cNvPr>
          <p:cNvPicPr>
            <a:picLocks noChangeAspect="1"/>
          </p:cNvPicPr>
          <p:nvPr/>
        </p:nvPicPr>
        <p:blipFill>
          <a:blip r:embed="rId14" cstate="email"/>
          <a:stretch>
            <a:fillRect/>
          </a:stretch>
        </p:blipFill>
        <p:spPr>
          <a:xfrm>
            <a:off x="3563888" y="3789040"/>
            <a:ext cx="864096" cy="1008112"/>
          </a:xfrm>
          <a:prstGeom prst="ellipse">
            <a:avLst/>
          </a:prstGeom>
          <a:ln>
            <a:noFill/>
          </a:ln>
          <a:effectLst>
            <a:softEdge rad="112500"/>
          </a:effectLst>
        </p:spPr>
      </p:pic>
      <p:pic>
        <p:nvPicPr>
          <p:cNvPr id="15" name="юнг" descr="909.jpg">
            <a:hlinkClick r:id="rId15" action="ppaction://hlinksldjump"/>
            <a:hlinkHover r:id="" action="ppaction://noaction" highlightClick="1"/>
          </p:cNvPr>
          <p:cNvPicPr>
            <a:picLocks noChangeAspect="1"/>
          </p:cNvPicPr>
          <p:nvPr/>
        </p:nvPicPr>
        <p:blipFill>
          <a:blip r:embed="rId16" cstate="email"/>
          <a:stretch>
            <a:fillRect/>
          </a:stretch>
        </p:blipFill>
        <p:spPr>
          <a:xfrm>
            <a:off x="3563888" y="5013176"/>
            <a:ext cx="864095" cy="1139278"/>
          </a:xfrm>
          <a:prstGeom prst="ellipse">
            <a:avLst/>
          </a:prstGeom>
          <a:ln>
            <a:noFill/>
          </a:ln>
          <a:effectLst>
            <a:softEdge rad="112500"/>
          </a:effectLst>
        </p:spPr>
      </p:pic>
      <p:sp>
        <p:nvSpPr>
          <p:cNvPr id="16" name="Управляющая кнопка: далее 15">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назад 16">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сведения 17">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Выгнутая вниз стрелка 21">
            <a:hlinkClick r:id="rId17"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5" name="Рисунок 24" descr="Снимок1.JPG">
            <a:hlinkClick r:id="rId18" action="ppaction://hlinksldjump"/>
            <a:hlinkHover r:id="" action="ppaction://noaction" highlightClick="1"/>
          </p:cNvPr>
          <p:cNvPicPr>
            <a:picLocks noChangeAspect="1"/>
          </p:cNvPicPr>
          <p:nvPr/>
        </p:nvPicPr>
        <p:blipFill>
          <a:blip r:embed="rId19" cstate="email"/>
          <a:stretch>
            <a:fillRect/>
          </a:stretch>
        </p:blipFill>
        <p:spPr>
          <a:xfrm>
            <a:off x="611560" y="4232873"/>
            <a:ext cx="2448272" cy="1844102"/>
          </a:xfrm>
          <a:prstGeom prst="rect">
            <a:avLst/>
          </a:prstGeom>
        </p:spPr>
      </p:pic>
      <p:grpSp>
        <p:nvGrpSpPr>
          <p:cNvPr id="23" name="Группа 22"/>
          <p:cNvGrpSpPr/>
          <p:nvPr/>
        </p:nvGrpSpPr>
        <p:grpSpPr>
          <a:xfrm>
            <a:off x="107504" y="6381328"/>
            <a:ext cx="1008112" cy="360040"/>
            <a:chOff x="0" y="6309320"/>
            <a:chExt cx="1115616" cy="548680"/>
          </a:xfrm>
        </p:grpSpPr>
        <p:sp>
          <p:nvSpPr>
            <p:cNvPr id="24" name="Прямоугольник 2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395536" y="1196752"/>
            <a:ext cx="2808312" cy="2520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Круглая лента лицом вниз 9"/>
          <p:cNvSpPr/>
          <p:nvPr/>
        </p:nvSpPr>
        <p:spPr>
          <a:xfrm>
            <a:off x="0" y="188640"/>
            <a:ext cx="3419872" cy="720080"/>
          </a:xfrm>
          <a:prstGeom prst="ellipseRibbon">
            <a:avLst>
              <a:gd name="adj1" fmla="val 23132"/>
              <a:gd name="adj2" fmla="val 71068"/>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smtClean="0"/>
              <a:t>Список учёных</a:t>
            </a:r>
            <a:endParaRPr lang="ru-RU" dirty="0"/>
          </a:p>
        </p:txBody>
      </p:sp>
      <p:sp>
        <p:nvSpPr>
          <p:cNvPr id="3" name="Содержимое 2"/>
          <p:cNvSpPr>
            <a:spLocks noGrp="1"/>
          </p:cNvSpPr>
          <p:nvPr>
            <p:ph sz="half" idx="1"/>
          </p:nvPr>
        </p:nvSpPr>
        <p:spPr>
          <a:xfrm>
            <a:off x="0" y="1340768"/>
            <a:ext cx="3167336" cy="1584176"/>
          </a:xfrm>
        </p:spPr>
        <p:txBody>
          <a:bodyPr anchor="ctr">
            <a:normAutofit/>
          </a:bodyPr>
          <a:lstStyle/>
          <a:p>
            <a:pPr indent="0" algn="ctr">
              <a:buNone/>
            </a:pPr>
            <a:r>
              <a:rPr lang="ru-RU" b="1" dirty="0" smtClean="0"/>
              <a:t>Здесь можно узнать об учёных, которые внесли свой вклад в изучение сна и сновидений.</a:t>
            </a:r>
          </a:p>
          <a:p>
            <a:endParaRPr lang="ru-RU" dirty="0"/>
          </a:p>
        </p:txBody>
      </p:sp>
      <p:sp>
        <p:nvSpPr>
          <p:cNvPr id="6" name="Управляющая кнопка: возврат 5">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алее 15">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назад 16">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сведения 17">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Выгнутая вниз стрелка 21">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24" name="Схема 23"/>
          <p:cNvGraphicFramePr/>
          <p:nvPr/>
        </p:nvGraphicFramePr>
        <p:xfrm>
          <a:off x="3851920" y="0"/>
          <a:ext cx="49438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Рисунок 24" descr="47715_600.jpg">
            <a:hlinkClick r:id="rId8" action="ppaction://hlinksldjump"/>
            <a:hlinkHover r:id="" action="ppaction://noaction" highlightClick="1"/>
          </p:cNvPr>
          <p:cNvPicPr>
            <a:picLocks noChangeAspect="1"/>
          </p:cNvPicPr>
          <p:nvPr/>
        </p:nvPicPr>
        <p:blipFill>
          <a:blip r:embed="rId9" cstate="email"/>
          <a:stretch>
            <a:fillRect/>
          </a:stretch>
        </p:blipFill>
        <p:spPr>
          <a:xfrm>
            <a:off x="3995936" y="260648"/>
            <a:ext cx="2232248" cy="2172241"/>
          </a:xfrm>
          <a:prstGeom prst="rect">
            <a:avLst/>
          </a:prstGeom>
          <a:ln>
            <a:noFill/>
          </a:ln>
          <a:effectLst>
            <a:softEdge rad="112500"/>
          </a:effectLst>
        </p:spPr>
      </p:pic>
      <p:pic>
        <p:nvPicPr>
          <p:cNvPr id="26" name="Рисунок 25" descr="jouvet_2005.jpg">
            <a:hlinkClick r:id="rId10" action="ppaction://hlinksldjump"/>
            <a:hlinkHover r:id="" action="ppaction://noaction" highlightClick="1"/>
          </p:cNvPr>
          <p:cNvPicPr>
            <a:picLocks noChangeAspect="1"/>
          </p:cNvPicPr>
          <p:nvPr/>
        </p:nvPicPr>
        <p:blipFill>
          <a:blip r:embed="rId11" cstate="email"/>
          <a:stretch>
            <a:fillRect/>
          </a:stretch>
        </p:blipFill>
        <p:spPr>
          <a:xfrm>
            <a:off x="6444208" y="332656"/>
            <a:ext cx="2232248" cy="2176040"/>
          </a:xfrm>
          <a:prstGeom prst="rect">
            <a:avLst/>
          </a:prstGeom>
          <a:ln>
            <a:noFill/>
          </a:ln>
          <a:effectLst>
            <a:softEdge rad="112500"/>
          </a:effectLst>
        </p:spPr>
      </p:pic>
      <p:pic>
        <p:nvPicPr>
          <p:cNvPr id="32770" name="Picture 2">
            <a:hlinkClick r:id="rId12" action="ppaction://hlinksldjump"/>
            <a:hlinkHover r:id="" action="ppaction://noaction" highlightClick="1"/>
          </p:cNvPr>
          <p:cNvPicPr>
            <a:picLocks noChangeAspect="1" noChangeArrowheads="1"/>
          </p:cNvPicPr>
          <p:nvPr/>
        </p:nvPicPr>
        <p:blipFill>
          <a:blip r:embed="rId13" cstate="email"/>
          <a:srcRect/>
          <a:stretch>
            <a:fillRect/>
          </a:stretch>
        </p:blipFill>
        <p:spPr bwMode="auto">
          <a:xfrm>
            <a:off x="611560" y="4221088"/>
            <a:ext cx="2448272" cy="1844153"/>
          </a:xfrm>
          <a:prstGeom prst="rect">
            <a:avLst/>
          </a:prstGeom>
          <a:noFill/>
          <a:ln w="9525">
            <a:noFill/>
            <a:miter lim="800000"/>
            <a:headEnd/>
            <a:tailEnd/>
          </a:ln>
        </p:spPr>
      </p:pic>
      <p:grpSp>
        <p:nvGrpSpPr>
          <p:cNvPr id="19" name="Группа 18"/>
          <p:cNvGrpSpPr/>
          <p:nvPr/>
        </p:nvGrpSpPr>
        <p:grpSpPr>
          <a:xfrm>
            <a:off x="107504" y="6381328"/>
            <a:ext cx="1008112" cy="360040"/>
            <a:chOff x="0" y="6309320"/>
            <a:chExt cx="1115616" cy="548680"/>
          </a:xfrm>
        </p:grpSpPr>
        <p:sp>
          <p:nvSpPr>
            <p:cNvPr id="23" name="Прямоугольник 22">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Аристотель</a:t>
            </a:r>
            <a:br>
              <a:rPr lang="ru-RU" dirty="0" smtClean="0"/>
            </a:br>
            <a:r>
              <a:rPr lang="ru-RU" dirty="0" smtClean="0"/>
              <a:t>(384-322 гг. до н. э.)</a:t>
            </a:r>
            <a:endParaRPr lang="ru-RU" dirty="0"/>
          </a:p>
        </p:txBody>
      </p:sp>
      <p:pic>
        <p:nvPicPr>
          <p:cNvPr id="5" name="Рисунок 4" descr="450px-Aristoteles_Louvre.jpg"/>
          <p:cNvPicPr>
            <a:picLocks noGrp="1" noChangeAspect="1"/>
          </p:cNvPicPr>
          <p:nvPr>
            <p:ph type="pic" idx="1"/>
          </p:nvPr>
        </p:nvPicPr>
        <p:blipFill>
          <a:blip r:embed="rId2" cstate="email"/>
          <a:srcRect/>
          <a:stretch>
            <a:fillRect/>
          </a:stretch>
        </p:blipFill>
        <p:spPr>
          <a:xfrm>
            <a:off x="251520" y="1124744"/>
            <a:ext cx="3607305" cy="49685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139952" y="4581128"/>
            <a:ext cx="5004048" cy="804862"/>
          </a:xfrm>
        </p:spPr>
        <p:txBody>
          <a:bodyPr/>
          <a:lstStyle/>
          <a:p>
            <a:r>
              <a:rPr lang="ru-RU" b="1" dirty="0" smtClean="0">
                <a:solidFill>
                  <a:srgbClr val="002060"/>
                </a:solidFill>
              </a:rPr>
              <a:t>Трактат «О возникновении и уничтожении».</a:t>
            </a:r>
          </a:p>
          <a:p>
            <a:endParaRPr lang="ru-RU" dirty="0"/>
          </a:p>
        </p:txBody>
      </p:sp>
      <p:sp>
        <p:nvSpPr>
          <p:cNvPr id="6" name="Выноска-облако 5"/>
          <p:cNvSpPr/>
          <p:nvPr/>
        </p:nvSpPr>
        <p:spPr>
          <a:xfrm>
            <a:off x="3953895" y="980728"/>
            <a:ext cx="5190105" cy="345638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211960" y="1844824"/>
            <a:ext cx="4572000" cy="1846659"/>
          </a:xfrm>
          <a:prstGeom prst="rect">
            <a:avLst/>
          </a:prstGeom>
        </p:spPr>
        <p:txBody>
          <a:bodyPr>
            <a:spAutoFit/>
          </a:bodyPr>
          <a:lstStyle/>
          <a:p>
            <a:pPr indent="0" algn="ctr">
              <a:buNone/>
            </a:pPr>
            <a:r>
              <a:rPr lang="ru-RU" sz="1600" b="1" dirty="0" smtClean="0">
                <a:solidFill>
                  <a:schemeClr val="bg1"/>
                </a:solidFill>
                <a:latin typeface="Segoe Print" pitchFamily="2" charset="0"/>
              </a:rPr>
              <a:t>«Сон же, по-видимому, принадлежит по своей природе к такого рода состояниям, как, например, пограничное между жизнью и не жизнью, и спящий не </a:t>
            </a:r>
            <a:r>
              <a:rPr lang="ru-RU" sz="1600" b="1" dirty="0" err="1" smtClean="0">
                <a:solidFill>
                  <a:schemeClr val="bg1"/>
                </a:solidFill>
                <a:latin typeface="Segoe Print" pitchFamily="2" charset="0"/>
              </a:rPr>
              <a:t>не</a:t>
            </a:r>
            <a:r>
              <a:rPr lang="ru-RU" sz="1600" b="1" dirty="0" smtClean="0">
                <a:solidFill>
                  <a:schemeClr val="bg1"/>
                </a:solidFill>
                <a:latin typeface="Segoe Print" pitchFamily="2" charset="0"/>
              </a:rPr>
              <a:t> существует так же, как не существует»</a:t>
            </a:r>
          </a:p>
          <a:p>
            <a:pPr indent="0">
              <a:buNone/>
            </a:pPr>
            <a:endParaRPr lang="ru-RU" dirty="0"/>
          </a:p>
        </p:txBody>
      </p:sp>
      <p:sp>
        <p:nvSpPr>
          <p:cNvPr id="11" name="Выгнутая вниз стрелка 10">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Управляющая кнопка: возврат 11">
            <a:hlinkClick r:id="rId4"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сведения 12">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далее 13">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назад 14">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107504" y="6381328"/>
            <a:ext cx="1008112" cy="360040"/>
            <a:chOff x="0" y="6309320"/>
            <a:chExt cx="1115616" cy="548680"/>
          </a:xfrm>
        </p:grpSpPr>
        <p:sp>
          <p:nvSpPr>
            <p:cNvPr id="17" name="Прямоугольник 16">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44824"/>
            <a:ext cx="7772400" cy="1470025"/>
          </a:xfrm>
        </p:spPr>
        <p:txBody>
          <a:bodyPr/>
          <a:lstStyle/>
          <a:p>
            <a:r>
              <a:rPr lang="ru-RU" dirty="0" smtClean="0"/>
              <a:t>Сон: что это такое и с чем его едят?</a:t>
            </a:r>
            <a:endParaRPr lang="ru-RU" dirty="0"/>
          </a:p>
        </p:txBody>
      </p:sp>
      <p:sp>
        <p:nvSpPr>
          <p:cNvPr id="3" name="Подзаголовок 2"/>
          <p:cNvSpPr>
            <a:spLocks noGrp="1"/>
          </p:cNvSpPr>
          <p:nvPr>
            <p:ph type="subTitle" idx="1"/>
          </p:nvPr>
        </p:nvSpPr>
        <p:spPr/>
        <p:txBody>
          <a:bodyPr>
            <a:normAutofit fontScale="55000" lnSpcReduction="20000"/>
          </a:bodyPr>
          <a:lstStyle/>
          <a:p>
            <a:r>
              <a:rPr lang="ru-RU" sz="2800" dirty="0" smtClean="0"/>
              <a:t>Человек отдаёт сну почти треть своей жизни. На протяжении дня люди осуществляют огромное количество действий: считают, пишут, рисуют, строят, чинят, лечат, учат и пр. Но рано или поздно приходит усталость, и неодержимо начинает клонить в сон. Чередование активности и отдыха является для нас естественным и закономерным.</a:t>
            </a:r>
          </a:p>
          <a:p>
            <a:r>
              <a:rPr lang="ru-RU" sz="2800" dirty="0" smtClean="0"/>
              <a:t>Учёные различных научных направлений много говорят о том, что такое сон. Но точного понимания этого явления ещё никто не смог дать. Чтобы разобраться в этом вопросе самостоятельно, я предлагаю отправиться в путешествие в Сонное царство.</a:t>
            </a:r>
            <a:endParaRPr lang="ru-RU" sz="2800" dirty="0"/>
          </a:p>
        </p:txBody>
      </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возврат 8">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hlinkshowjump?jump=previousslide" highlightClick="1"/>
          </p:cNvPr>
          <p:cNvSpPr/>
          <p:nvPr/>
        </p:nvSpPr>
        <p:spPr>
          <a:xfrm>
            <a:off x="7380312" y="6381328"/>
            <a:ext cx="432048"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сведения 12">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107504" y="6381328"/>
            <a:ext cx="1008112" cy="360040"/>
            <a:chOff x="0" y="6309320"/>
            <a:chExt cx="1115616" cy="548680"/>
          </a:xfrm>
        </p:grpSpPr>
        <p:sp>
          <p:nvSpPr>
            <p:cNvPr id="15" name="Прямоугольник 14">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М.М. </a:t>
            </a:r>
            <a:r>
              <a:rPr lang="ru-RU" dirty="0" err="1" smtClean="0"/>
              <a:t>Коркунова-Манасеина</a:t>
            </a:r>
            <a:r>
              <a:rPr lang="ru-RU" dirty="0" smtClean="0"/>
              <a:t/>
            </a:r>
            <a:br>
              <a:rPr lang="ru-RU" dirty="0" smtClean="0"/>
            </a:br>
            <a:r>
              <a:rPr lang="ru-RU" dirty="0" smtClean="0"/>
              <a:t>(1841-1903 гг.)</a:t>
            </a:r>
            <a:endParaRPr lang="ru-RU" dirty="0"/>
          </a:p>
        </p:txBody>
      </p:sp>
      <p:sp>
        <p:nvSpPr>
          <p:cNvPr id="4" name="Текст 3"/>
          <p:cNvSpPr>
            <a:spLocks noGrp="1"/>
          </p:cNvSpPr>
          <p:nvPr>
            <p:ph type="body" sz="half" idx="2"/>
          </p:nvPr>
        </p:nvSpPr>
        <p:spPr>
          <a:xfrm>
            <a:off x="4067944" y="4653136"/>
            <a:ext cx="5076056" cy="804862"/>
          </a:xfrm>
        </p:spPr>
        <p:txBody>
          <a:bodyPr/>
          <a:lstStyle/>
          <a:p>
            <a:r>
              <a:rPr lang="ru-RU" b="1" dirty="0" smtClean="0"/>
              <a:t>«Сон как треть жизни человека», 1892 год.</a:t>
            </a:r>
            <a:endParaRPr lang="ru-RU" b="1" dirty="0"/>
          </a:p>
        </p:txBody>
      </p:sp>
      <p:sp>
        <p:nvSpPr>
          <p:cNvPr id="5" name="Выгнутая вниз стрелка 4">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возврат 9">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назад 13">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descr="http://upload.wikimedia.org/wikipedia/commons/thumb/2/2d/Manaseina_M_M_1860.jpg/220px-Manaseina_M_M_1860.jpg">
            <a:hlinkClick r:id="rId4"/>
          </p:cNvPr>
          <p:cNvPicPr>
            <a:picLocks noGrp="1"/>
          </p:cNvPicPr>
          <p:nvPr>
            <p:ph type="pic" idx="1"/>
          </p:nvPr>
        </p:nvPicPr>
        <p:blipFill>
          <a:blip r:embed="rId5" cstate="email">
            <a:extLst>
              <a:ext uri="{28A0092B-C50C-407E-A947-70E740481C1C}">
                <a14:useLocalDpi xmlns:a14="http://schemas.microsoft.com/office/drawing/2010/main"/>
              </a:ext>
            </a:extLst>
          </a:blip>
          <a:srcRect l="1005" r="1005"/>
          <a:stretch>
            <a:fillRect/>
          </a:stretch>
        </p:blipFill>
        <p:spPr bwMode="auto">
          <a:xfrm>
            <a:off x="251520" y="1268761"/>
            <a:ext cx="3502745"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Выноска-облако 15"/>
          <p:cNvSpPr/>
          <p:nvPr/>
        </p:nvSpPr>
        <p:spPr>
          <a:xfrm>
            <a:off x="3953895" y="980728"/>
            <a:ext cx="5190105" cy="345638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499992" y="1412776"/>
            <a:ext cx="4032448" cy="2769989"/>
          </a:xfrm>
          <a:prstGeom prst="rect">
            <a:avLst/>
          </a:prstGeom>
        </p:spPr>
        <p:txBody>
          <a:bodyPr wrap="square">
            <a:spAutoFit/>
          </a:bodyPr>
          <a:lstStyle/>
          <a:p>
            <a:pPr indent="0" algn="ctr">
              <a:buNone/>
            </a:pPr>
            <a:r>
              <a:rPr lang="ru-RU" sz="1600" b="1" dirty="0" smtClean="0">
                <a:solidFill>
                  <a:schemeClr val="bg1"/>
                </a:solidFill>
                <a:latin typeface="Segoe Print" pitchFamily="2" charset="0"/>
              </a:rPr>
              <a:t>«Учёные, признающие сон за остановку или диастолу мозговой деятельности, ошибаются, так как во время сна мозг вовсе не спит, не бездействует весь целиком, а засыпанию подпадают только те части его, которые составляют анатомическую основу, анатомический субстрат сознания»</a:t>
            </a:r>
          </a:p>
          <a:p>
            <a:pPr indent="0">
              <a:buNone/>
            </a:pPr>
            <a:endParaRPr lang="ru-RU" sz="1400" dirty="0"/>
          </a:p>
        </p:txBody>
      </p:sp>
      <p:grpSp>
        <p:nvGrpSpPr>
          <p:cNvPr id="18" name="Группа 17"/>
          <p:cNvGrpSpPr/>
          <p:nvPr/>
        </p:nvGrpSpPr>
        <p:grpSpPr>
          <a:xfrm>
            <a:off x="107504" y="6381328"/>
            <a:ext cx="1008112" cy="360040"/>
            <a:chOff x="0" y="6309320"/>
            <a:chExt cx="1115616" cy="548680"/>
          </a:xfrm>
        </p:grpSpPr>
        <p:sp>
          <p:nvSpPr>
            <p:cNvPr id="19" name="Прямоугольник 18">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И.П. Павлов</a:t>
            </a:r>
            <a:br>
              <a:rPr lang="ru-RU" dirty="0" smtClean="0"/>
            </a:br>
            <a:r>
              <a:rPr lang="ru-RU" dirty="0" smtClean="0"/>
              <a:t>(1849-1936 гг.)</a:t>
            </a:r>
            <a:endParaRPr lang="ru-RU" dirty="0"/>
          </a:p>
        </p:txBody>
      </p:sp>
      <p:pic>
        <p:nvPicPr>
          <p:cNvPr id="14" name="Рисунок 13" descr="Ivan_Pavlov_nobel.jpg"/>
          <p:cNvPicPr>
            <a:picLocks noGrp="1" noChangeAspect="1"/>
          </p:cNvPicPr>
          <p:nvPr>
            <p:ph type="pic" idx="1"/>
          </p:nvPr>
        </p:nvPicPr>
        <p:blipFill>
          <a:blip r:embed="rId2" cstate="email"/>
          <a:srcRect/>
          <a:stretch>
            <a:fillRect/>
          </a:stretch>
        </p:blipFill>
        <p:spPr>
          <a:xfrm>
            <a:off x="251520" y="1206262"/>
            <a:ext cx="3548120" cy="48870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283968" y="4581128"/>
            <a:ext cx="5076056" cy="804862"/>
          </a:xfrm>
        </p:spPr>
        <p:txBody>
          <a:bodyPr/>
          <a:lstStyle/>
          <a:p>
            <a:r>
              <a:rPr lang="ru-RU" b="1" dirty="0" smtClean="0"/>
              <a:t>Рассуждения на званном вечере, 1835 год.</a:t>
            </a:r>
            <a:endParaRPr lang="ru-RU" b="1" dirty="0"/>
          </a:p>
        </p:txBody>
      </p:sp>
      <p:sp>
        <p:nvSpPr>
          <p:cNvPr id="8" name="Выгнутая вниз стрелка 7">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возврат 9">
            <a:hlinkClick r:id="rId4"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Выноска-облако 14"/>
          <p:cNvSpPr/>
          <p:nvPr/>
        </p:nvSpPr>
        <p:spPr>
          <a:xfrm>
            <a:off x="3953895" y="980728"/>
            <a:ext cx="5190105" cy="345638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572000" y="1412776"/>
            <a:ext cx="3888432" cy="2831544"/>
          </a:xfrm>
          <a:prstGeom prst="rect">
            <a:avLst/>
          </a:prstGeom>
        </p:spPr>
        <p:txBody>
          <a:bodyPr wrap="square">
            <a:spAutoFit/>
          </a:bodyPr>
          <a:lstStyle/>
          <a:p>
            <a:pPr indent="0" algn="ctr">
              <a:buNone/>
            </a:pPr>
            <a:r>
              <a:rPr lang="ru-RU" sz="1600" b="1" dirty="0" smtClean="0">
                <a:solidFill>
                  <a:schemeClr val="bg1"/>
                </a:solidFill>
                <a:latin typeface="Segoe Print" pitchFamily="2" charset="0"/>
              </a:rPr>
              <a:t>«Ясное дело, что наша дневная работа представляет сумму раздражений, которая обуславливает известную сумму истощения, и тогда эта сумма истощения, дошедшая до конца, и вызывает автоматически, внутренним гуморальным путём, тормозное состояние, сопровождающееся сном»</a:t>
            </a:r>
          </a:p>
          <a:p>
            <a:pPr indent="0">
              <a:buNone/>
            </a:pPr>
            <a:endParaRPr lang="ru-RU" dirty="0"/>
          </a:p>
        </p:txBody>
      </p:sp>
      <p:grpSp>
        <p:nvGrpSpPr>
          <p:cNvPr id="17" name="Группа 16"/>
          <p:cNvGrpSpPr/>
          <p:nvPr/>
        </p:nvGrpSpPr>
        <p:grpSpPr>
          <a:xfrm>
            <a:off x="107504" y="6381328"/>
            <a:ext cx="1008112" cy="360040"/>
            <a:chOff x="0" y="6309320"/>
            <a:chExt cx="1115616" cy="548680"/>
          </a:xfrm>
        </p:grpSpPr>
        <p:sp>
          <p:nvSpPr>
            <p:cNvPr id="18" name="Прямоугольник 17">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 Фрейд</a:t>
            </a:r>
            <a:br>
              <a:rPr lang="ru-RU" dirty="0" smtClean="0"/>
            </a:br>
            <a:r>
              <a:rPr lang="ru-RU" dirty="0" smtClean="0"/>
              <a:t>(1856-1939гг.)</a:t>
            </a:r>
            <a:endParaRPr lang="ru-RU" dirty="0"/>
          </a:p>
        </p:txBody>
      </p:sp>
      <p:sp>
        <p:nvSpPr>
          <p:cNvPr id="4" name="Текст 3"/>
          <p:cNvSpPr>
            <a:spLocks noGrp="1"/>
          </p:cNvSpPr>
          <p:nvPr>
            <p:ph type="body" sz="half" idx="2"/>
          </p:nvPr>
        </p:nvSpPr>
        <p:spPr>
          <a:xfrm>
            <a:off x="4355976" y="4869160"/>
            <a:ext cx="5076056" cy="804862"/>
          </a:xfrm>
        </p:spPr>
        <p:txBody>
          <a:bodyPr/>
          <a:lstStyle/>
          <a:p>
            <a:r>
              <a:rPr lang="ru-RU" b="1" dirty="0" smtClean="0"/>
              <a:t>«Толкование сновидений», 1900 год.</a:t>
            </a:r>
            <a:endParaRPr lang="ru-RU" b="1" dirty="0"/>
          </a:p>
        </p:txBody>
      </p:sp>
      <p:sp>
        <p:nvSpPr>
          <p:cNvPr id="8" name="Выгнутая вниз стрелка 7">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возврат 8">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6866" name="Picture 2" descr="Sigmund Freud LIFE.jpg"/>
          <p:cNvPicPr>
            <a:picLocks noGrp="1" noChangeAspect="1" noChangeArrowheads="1"/>
          </p:cNvPicPr>
          <p:nvPr>
            <p:ph type="pic" idx="1"/>
          </p:nvPr>
        </p:nvPicPr>
        <p:blipFill>
          <a:blip r:embed="rId4" cstate="email">
            <a:extLst>
              <a:ext uri="{28A0092B-C50C-407E-A947-70E740481C1C}">
                <a14:useLocalDpi xmlns:a14="http://schemas.microsoft.com/office/drawing/2010/main"/>
              </a:ext>
            </a:extLst>
          </a:blip>
          <a:srcRect t="1489" b="1489"/>
          <a:stretch>
            <a:fillRect/>
          </a:stretch>
        </p:blipFill>
        <p:spPr bwMode="auto">
          <a:xfrm>
            <a:off x="251520" y="1124744"/>
            <a:ext cx="3607305" cy="49685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Выноска-облако 15"/>
          <p:cNvSpPr/>
          <p:nvPr/>
        </p:nvSpPr>
        <p:spPr>
          <a:xfrm>
            <a:off x="3635896" y="980728"/>
            <a:ext cx="5508104" cy="381642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067944" y="1484784"/>
            <a:ext cx="4392488" cy="2800767"/>
          </a:xfrm>
          <a:prstGeom prst="rect">
            <a:avLst/>
          </a:prstGeom>
        </p:spPr>
        <p:txBody>
          <a:bodyPr wrap="square">
            <a:spAutoFit/>
          </a:bodyPr>
          <a:lstStyle/>
          <a:p>
            <a:pPr algn="ctr"/>
            <a:r>
              <a:rPr lang="ru-RU" sz="1600" b="1" dirty="0" smtClean="0">
                <a:solidFill>
                  <a:schemeClr val="bg1"/>
                </a:solidFill>
                <a:latin typeface="Segoe Print" pitchFamily="2" charset="0"/>
              </a:rPr>
              <a:t>«Толкование сновидений есть </a:t>
            </a:r>
            <a:r>
              <a:rPr lang="ru-RU" sz="1600" b="1" dirty="0" err="1" smtClean="0">
                <a:solidFill>
                  <a:schemeClr val="bg1"/>
                </a:solidFill>
                <a:latin typeface="Segoe Print" pitchFamily="2" charset="0"/>
              </a:rPr>
              <a:t>Via</a:t>
            </a:r>
            <a:r>
              <a:rPr lang="ru-RU" sz="1600" b="1" dirty="0" smtClean="0">
                <a:solidFill>
                  <a:schemeClr val="bg1"/>
                </a:solidFill>
                <a:latin typeface="Segoe Print" pitchFamily="2" charset="0"/>
              </a:rPr>
              <a:t> </a:t>
            </a:r>
            <a:r>
              <a:rPr lang="ru-RU" sz="1600" b="1" dirty="0" err="1" smtClean="0">
                <a:solidFill>
                  <a:schemeClr val="bg1"/>
                </a:solidFill>
                <a:latin typeface="Segoe Print" pitchFamily="2" charset="0"/>
              </a:rPr>
              <a:t>Regia</a:t>
            </a:r>
            <a:r>
              <a:rPr lang="ru-RU" sz="1600" b="1" dirty="0" smtClean="0">
                <a:solidFill>
                  <a:schemeClr val="bg1"/>
                </a:solidFill>
                <a:latin typeface="Segoe Print" pitchFamily="2" charset="0"/>
              </a:rPr>
              <a:t>* к познанию бессознательного, самое определённое основание психоанализа и та область, в которой всякий исследователь приобретает свою убеждённость и своё образование. Когда меня спрашивают, как можно сделаться психоаналитиком, я всегда отвечаю: с помощью изучения своих собственных сновидений»</a:t>
            </a:r>
          </a:p>
        </p:txBody>
      </p:sp>
      <p:sp>
        <p:nvSpPr>
          <p:cNvPr id="18" name="Прямоугольник 17"/>
          <p:cNvSpPr/>
          <p:nvPr/>
        </p:nvSpPr>
        <p:spPr>
          <a:xfrm>
            <a:off x="1907704" y="6381328"/>
            <a:ext cx="2173993" cy="369332"/>
          </a:xfrm>
          <a:prstGeom prst="rect">
            <a:avLst/>
          </a:prstGeom>
        </p:spPr>
        <p:txBody>
          <a:bodyPr wrap="square">
            <a:spAutoFit/>
          </a:bodyPr>
          <a:lstStyle/>
          <a:p>
            <a:r>
              <a:rPr lang="ru-RU" dirty="0" smtClean="0"/>
              <a:t>*Царская дорога</a:t>
            </a:r>
            <a:endParaRPr lang="ru-RU" dirty="0"/>
          </a:p>
        </p:txBody>
      </p:sp>
      <p:grpSp>
        <p:nvGrpSpPr>
          <p:cNvPr id="19" name="Группа 18"/>
          <p:cNvGrpSpPr/>
          <p:nvPr/>
        </p:nvGrpSpPr>
        <p:grpSpPr>
          <a:xfrm>
            <a:off x="107504" y="6381328"/>
            <a:ext cx="1008112" cy="360040"/>
            <a:chOff x="0" y="6309320"/>
            <a:chExt cx="1115616" cy="548680"/>
          </a:xfrm>
        </p:grpSpPr>
        <p:sp>
          <p:nvSpPr>
            <p:cNvPr id="20" name="Прямоугольник 19">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К.Г. Юнг</a:t>
            </a:r>
            <a:br>
              <a:rPr lang="ru-RU" dirty="0" smtClean="0"/>
            </a:br>
            <a:r>
              <a:rPr lang="ru-RU" dirty="0" smtClean="0"/>
              <a:t>(1875-1961 гг.)</a:t>
            </a:r>
            <a:endParaRPr lang="ru-RU" dirty="0"/>
          </a:p>
        </p:txBody>
      </p:sp>
      <p:sp>
        <p:nvSpPr>
          <p:cNvPr id="4" name="Текст 3"/>
          <p:cNvSpPr>
            <a:spLocks noGrp="1"/>
          </p:cNvSpPr>
          <p:nvPr>
            <p:ph type="body" sz="half" idx="2"/>
          </p:nvPr>
        </p:nvSpPr>
        <p:spPr>
          <a:xfrm>
            <a:off x="4067944" y="4509120"/>
            <a:ext cx="5076056" cy="804862"/>
          </a:xfrm>
        </p:spPr>
        <p:txBody>
          <a:bodyPr/>
          <a:lstStyle/>
          <a:p>
            <a:r>
              <a:rPr lang="ru-RU" b="1" dirty="0" smtClean="0"/>
              <a:t>«Архетип и символ», 1991 год.</a:t>
            </a:r>
            <a:endParaRPr lang="ru-RU" b="1" dirty="0"/>
          </a:p>
        </p:txBody>
      </p:sp>
      <p:sp>
        <p:nvSpPr>
          <p:cNvPr id="8" name="Выгнутая вниз стрелка 7">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возврат 9">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2" name="Picture 2" descr="http://8852.ru/system/data/556/front/2.png"/>
          <p:cNvPicPr>
            <a:picLocks noGrp="1" noChangeAspect="1" noChangeArrowheads="1"/>
          </p:cNvPicPr>
          <p:nvPr>
            <p:ph type="pic" idx="1"/>
          </p:nvPr>
        </p:nvPicPr>
        <p:blipFill>
          <a:blip r:embed="rId4" cstate="email">
            <a:extLst>
              <a:ext uri="{28A0092B-C50C-407E-A947-70E740481C1C}">
                <a14:useLocalDpi xmlns:a14="http://schemas.microsoft.com/office/drawing/2010/main"/>
              </a:ext>
            </a:extLst>
          </a:blip>
          <a:srcRect l="3118" r="3118"/>
          <a:stretch>
            <a:fillRect/>
          </a:stretch>
        </p:blipFill>
        <p:spPr bwMode="auto">
          <a:xfrm>
            <a:off x="251520" y="1107082"/>
            <a:ext cx="3620128" cy="49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Выноска-облако 16"/>
          <p:cNvSpPr/>
          <p:nvPr/>
        </p:nvSpPr>
        <p:spPr>
          <a:xfrm>
            <a:off x="3953895" y="980728"/>
            <a:ext cx="5190105" cy="345638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t>6</a:t>
            </a:r>
            <a:endParaRPr lang="ru-RU" dirty="0"/>
          </a:p>
        </p:txBody>
      </p:sp>
      <p:sp>
        <p:nvSpPr>
          <p:cNvPr id="16" name="Прямоугольник 15"/>
          <p:cNvSpPr/>
          <p:nvPr/>
        </p:nvSpPr>
        <p:spPr>
          <a:xfrm>
            <a:off x="4427984" y="1700808"/>
            <a:ext cx="3816424" cy="1815882"/>
          </a:xfrm>
          <a:prstGeom prst="rect">
            <a:avLst/>
          </a:prstGeom>
        </p:spPr>
        <p:txBody>
          <a:bodyPr wrap="square">
            <a:spAutoFit/>
          </a:bodyPr>
          <a:lstStyle/>
          <a:p>
            <a:pPr algn="ctr"/>
            <a:r>
              <a:rPr lang="ru-RU" sz="1600" b="1" dirty="0" smtClean="0">
                <a:solidFill>
                  <a:schemeClr val="bg1"/>
                </a:solidFill>
              </a:rPr>
              <a:t>«Обсуждение некоторых подробностей происхождения наших снов диктовалось тем, что эта почва, из которой произрастает большинство символов. К сожалению, они трудны для понимания»</a:t>
            </a:r>
            <a:endParaRPr lang="ru-RU" sz="1600" b="1" dirty="0">
              <a:solidFill>
                <a:schemeClr val="bg1"/>
              </a:solidFill>
            </a:endParaRPr>
          </a:p>
        </p:txBody>
      </p:sp>
      <p:grpSp>
        <p:nvGrpSpPr>
          <p:cNvPr id="15" name="Группа 14"/>
          <p:cNvGrpSpPr/>
          <p:nvPr/>
        </p:nvGrpSpPr>
        <p:grpSpPr>
          <a:xfrm>
            <a:off x="107504" y="6381328"/>
            <a:ext cx="1008112" cy="360040"/>
            <a:chOff x="0" y="6309320"/>
            <a:chExt cx="1115616" cy="548680"/>
          </a:xfrm>
        </p:grpSpPr>
        <p:sp>
          <p:nvSpPr>
            <p:cNvPr id="18" name="Прямоугольник 17">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Натаниэль</a:t>
            </a:r>
            <a:r>
              <a:rPr lang="ru-RU" dirty="0" smtClean="0"/>
              <a:t> </a:t>
            </a:r>
            <a:r>
              <a:rPr lang="ru-RU" dirty="0" err="1" smtClean="0"/>
              <a:t>Клейтман</a:t>
            </a:r>
            <a:r>
              <a:rPr lang="ru-RU" dirty="0" smtClean="0"/>
              <a:t/>
            </a:r>
            <a:br>
              <a:rPr lang="ru-RU" dirty="0" smtClean="0"/>
            </a:br>
            <a:r>
              <a:rPr lang="ru-RU" dirty="0" smtClean="0"/>
              <a:t>(1895-1999 гг.)</a:t>
            </a:r>
            <a:endParaRPr lang="ru-RU" dirty="0"/>
          </a:p>
        </p:txBody>
      </p:sp>
      <p:sp>
        <p:nvSpPr>
          <p:cNvPr id="4" name="Текст 3"/>
          <p:cNvSpPr>
            <a:spLocks noGrp="1"/>
          </p:cNvSpPr>
          <p:nvPr>
            <p:ph type="body" sz="half" idx="2"/>
          </p:nvPr>
        </p:nvSpPr>
        <p:spPr>
          <a:xfrm>
            <a:off x="4716016" y="1628800"/>
            <a:ext cx="3888432" cy="3816424"/>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r>
              <a:rPr lang="ru-RU" b="1" dirty="0" err="1" smtClean="0">
                <a:solidFill>
                  <a:srgbClr val="002060"/>
                </a:solidFill>
              </a:rPr>
              <a:t>Клейтман</a:t>
            </a:r>
            <a:r>
              <a:rPr lang="ru-RU" b="1" dirty="0" smtClean="0">
                <a:solidFill>
                  <a:srgbClr val="002060"/>
                </a:solidFill>
              </a:rPr>
              <a:t> – крупнейший американский нейрофизиолог и </a:t>
            </a:r>
            <a:r>
              <a:rPr lang="ru-RU" b="1" dirty="0" err="1" smtClean="0">
                <a:solidFill>
                  <a:srgbClr val="002060"/>
                </a:solidFill>
              </a:rPr>
              <a:t>сомнолог</a:t>
            </a:r>
            <a:r>
              <a:rPr lang="ru-RU" b="1" dirty="0" smtClean="0">
                <a:solidFill>
                  <a:srgbClr val="002060"/>
                </a:solidFill>
              </a:rPr>
              <a:t> первой половины прошлого века, первооткрыватель быстрого (парадоксального) сна. </a:t>
            </a:r>
            <a:r>
              <a:rPr lang="ru-RU" b="1" dirty="0" err="1" smtClean="0">
                <a:solidFill>
                  <a:srgbClr val="002060"/>
                </a:solidFill>
              </a:rPr>
              <a:t>Натаниэль</a:t>
            </a:r>
            <a:r>
              <a:rPr lang="ru-RU" b="1" dirty="0" smtClean="0">
                <a:solidFill>
                  <a:srgbClr val="002060"/>
                </a:solidFill>
              </a:rPr>
              <a:t> увлёкся исследованиями психофизиологии сна и в 20-е годы проводил опыты по лишению сна на самом себе. Эти опыты привлекли внимание самого Павлова. В 1936 году </a:t>
            </a:r>
            <a:r>
              <a:rPr lang="ru-RU" b="1" dirty="0" err="1" smtClean="0">
                <a:solidFill>
                  <a:srgbClr val="002060"/>
                </a:solidFill>
              </a:rPr>
              <a:t>Клейтман</a:t>
            </a:r>
            <a:r>
              <a:rPr lang="ru-RU" b="1" dirty="0" smtClean="0">
                <a:solidFill>
                  <a:srgbClr val="002060"/>
                </a:solidFill>
              </a:rPr>
              <a:t> опубликовал энциклопедическую монографию «Сон и бодрствование»В ней он впервые сформулировал концепцию, которую считал своим крупнейшим научным достижением, о существовании так называемого «основного цикла покоя-активности». По праву является «дедом» науки о сне.</a:t>
            </a:r>
            <a:endParaRPr lang="ru-RU" b="1" dirty="0">
              <a:solidFill>
                <a:srgbClr val="002060"/>
              </a:solidFill>
            </a:endParaRPr>
          </a:p>
        </p:txBody>
      </p:sp>
      <p:sp>
        <p:nvSpPr>
          <p:cNvPr id="8" name="Выгнутая вниз стрелка 7">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возврат 8">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назад 10">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http://newswe.com/Johnie/256/nat1.jpg"/>
          <p:cNvPicPr>
            <a:picLocks noGrp="1" noChangeAspect="1" noChangeArrowheads="1"/>
          </p:cNvPicPr>
          <p:nvPr>
            <p:ph type="pic" idx="1"/>
          </p:nvPr>
        </p:nvPicPr>
        <p:blipFill>
          <a:blip r:embed="rId4" cstate="email"/>
          <a:srcRect/>
          <a:stretch>
            <a:fillRect/>
          </a:stretch>
        </p:blipFill>
        <p:spPr bwMode="auto">
          <a:xfrm>
            <a:off x="251520" y="1206262"/>
            <a:ext cx="3548120" cy="48870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3" name="Группа 12"/>
          <p:cNvGrpSpPr/>
          <p:nvPr/>
        </p:nvGrpSpPr>
        <p:grpSpPr>
          <a:xfrm>
            <a:off x="107504" y="6381328"/>
            <a:ext cx="1008112" cy="360040"/>
            <a:chOff x="0" y="6309320"/>
            <a:chExt cx="1115616" cy="548680"/>
          </a:xfrm>
        </p:grpSpPr>
        <p:sp>
          <p:nvSpPr>
            <p:cNvPr id="14" name="Прямоугольник 1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 </a:t>
            </a:r>
            <a:r>
              <a:rPr lang="ru-RU" dirty="0" err="1" smtClean="0"/>
              <a:t>Жуве</a:t>
            </a:r>
            <a:r>
              <a:rPr lang="ru-RU" dirty="0" smtClean="0"/>
              <a:t/>
            </a:r>
            <a:br>
              <a:rPr lang="ru-RU" dirty="0" smtClean="0"/>
            </a:br>
            <a:r>
              <a:rPr lang="ru-RU" dirty="0" smtClean="0"/>
              <a:t>(род. в 1925 г.)</a:t>
            </a:r>
            <a:endParaRPr lang="ru-RU" dirty="0"/>
          </a:p>
        </p:txBody>
      </p:sp>
      <p:sp>
        <p:nvSpPr>
          <p:cNvPr id="4" name="Текст 3"/>
          <p:cNvSpPr>
            <a:spLocks noGrp="1"/>
          </p:cNvSpPr>
          <p:nvPr>
            <p:ph type="body" sz="half" idx="2"/>
          </p:nvPr>
        </p:nvSpPr>
        <p:spPr>
          <a:xfrm>
            <a:off x="4067944" y="4437112"/>
            <a:ext cx="4824536" cy="1728192"/>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r>
              <a:rPr lang="ru-RU" b="1" dirty="0" smtClean="0">
                <a:solidFill>
                  <a:srgbClr val="002060"/>
                </a:solidFill>
              </a:rPr>
              <a:t>Нейрофизиолог, член Академии Наук Франции, руководит исследованиями природы сна и сновидений во Французском Национальном Институте здоровья и медицинских исследований.</a:t>
            </a:r>
          </a:p>
          <a:p>
            <a:r>
              <a:rPr lang="ru-RU" b="1" dirty="0" smtClean="0">
                <a:solidFill>
                  <a:srgbClr val="002060"/>
                </a:solidFill>
              </a:rPr>
              <a:t>Будучи писателем-фантастом, является автором книг: «Замок снов» и «Похититель снов».</a:t>
            </a:r>
          </a:p>
        </p:txBody>
      </p:sp>
      <p:sp>
        <p:nvSpPr>
          <p:cNvPr id="9" name="Выгнутая вниз стрелка 8">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Управляющая кнопка: возврат 9">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алее 12">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4" name="Picture 2" descr=" Мишель Жуве (MICHEL JOUVET) – Нейрофизиолог, Член Академии нук Франции, руководит исследованиями природы сна и сновидений во Французском Национальном Институте здоровья и медецинских исследований. "/>
          <p:cNvPicPr>
            <a:picLocks noGrp="1" noChangeAspect="1" noChangeArrowheads="1"/>
          </p:cNvPicPr>
          <p:nvPr>
            <p:ph type="pic" idx="1"/>
          </p:nvPr>
        </p:nvPicPr>
        <p:blipFill>
          <a:blip r:embed="rId4" cstate="email"/>
          <a:srcRect/>
          <a:stretch>
            <a:fillRect/>
          </a:stretch>
        </p:blipFill>
        <p:spPr bwMode="auto">
          <a:xfrm>
            <a:off x="251520" y="1412776"/>
            <a:ext cx="3398185" cy="4680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Выноска-облако 14"/>
          <p:cNvSpPr/>
          <p:nvPr/>
        </p:nvSpPr>
        <p:spPr>
          <a:xfrm>
            <a:off x="3923928" y="980728"/>
            <a:ext cx="4794569" cy="3192974"/>
          </a:xfrm>
          <a:prstGeom prst="cloudCallout">
            <a:avLst>
              <a:gd name="adj1" fmla="val -66057"/>
              <a:gd name="adj2" fmla="val -11879"/>
            </a:avLst>
          </a:prstGeom>
          <a:solidFill>
            <a:schemeClr val="accent1">
              <a:alpha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427984" y="1772816"/>
            <a:ext cx="3384376" cy="1323439"/>
          </a:xfrm>
          <a:prstGeom prst="rect">
            <a:avLst/>
          </a:prstGeom>
        </p:spPr>
        <p:txBody>
          <a:bodyPr wrap="square">
            <a:spAutoFit/>
          </a:bodyPr>
          <a:lstStyle/>
          <a:p>
            <a:pPr algn="ctr"/>
            <a:r>
              <a:rPr lang="ru-RU" sz="1600" b="1" dirty="0" smtClean="0">
                <a:solidFill>
                  <a:schemeClr val="bg1"/>
                </a:solidFill>
              </a:rPr>
              <a:t>«Я сплю, я вижу сны, следовательно, существую»</a:t>
            </a:r>
          </a:p>
          <a:p>
            <a:pPr algn="ctr"/>
            <a:endParaRPr lang="ru-RU" sz="1600" b="1" dirty="0" smtClean="0">
              <a:solidFill>
                <a:schemeClr val="bg1"/>
              </a:solidFill>
            </a:endParaRPr>
          </a:p>
          <a:p>
            <a:pPr algn="ctr"/>
            <a:r>
              <a:rPr lang="ru-RU" sz="1600" b="1" dirty="0" smtClean="0">
                <a:solidFill>
                  <a:schemeClr val="bg1"/>
                </a:solidFill>
              </a:rPr>
              <a:t>«Я должен спать и видеть сны, дабы существовать»</a:t>
            </a:r>
            <a:endParaRPr lang="ru-RU" sz="1600" b="1" dirty="0">
              <a:solidFill>
                <a:schemeClr val="bg1"/>
              </a:solidFill>
            </a:endParaRPr>
          </a:p>
        </p:txBody>
      </p:sp>
      <p:grpSp>
        <p:nvGrpSpPr>
          <p:cNvPr id="17" name="Группа 16"/>
          <p:cNvGrpSpPr/>
          <p:nvPr/>
        </p:nvGrpSpPr>
        <p:grpSpPr>
          <a:xfrm>
            <a:off x="107504" y="6381328"/>
            <a:ext cx="1008112" cy="360040"/>
            <a:chOff x="0" y="6309320"/>
            <a:chExt cx="1115616" cy="548680"/>
          </a:xfrm>
        </p:grpSpPr>
        <p:sp>
          <p:nvSpPr>
            <p:cNvPr id="18" name="Прямоугольник 17">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ыноска со стрелкой вправо 6"/>
          <p:cNvSpPr/>
          <p:nvPr/>
        </p:nvSpPr>
        <p:spPr>
          <a:xfrm>
            <a:off x="395536" y="1196752"/>
            <a:ext cx="2808312" cy="252028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Круглая лента лицом вниз 5"/>
          <p:cNvSpPr/>
          <p:nvPr/>
        </p:nvSpPr>
        <p:spPr>
          <a:xfrm>
            <a:off x="0" y="188640"/>
            <a:ext cx="3419872" cy="720080"/>
          </a:xfrm>
          <a:prstGeom prst="ellipseRibbon">
            <a:avLst>
              <a:gd name="adj1" fmla="val 23132"/>
              <a:gd name="adj2" fmla="val 71068"/>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5536" y="404664"/>
            <a:ext cx="2808312" cy="504056"/>
          </a:xfrm>
        </p:spPr>
        <p:txBody>
          <a:bodyPr>
            <a:normAutofit fontScale="90000"/>
          </a:bodyPr>
          <a:lstStyle/>
          <a:p>
            <a:r>
              <a:rPr lang="ru-RU" dirty="0" smtClean="0"/>
              <a:t>Просветительная листовка</a:t>
            </a:r>
            <a:endParaRPr lang="ru-RU" dirty="0"/>
          </a:p>
        </p:txBody>
      </p:sp>
      <p:sp>
        <p:nvSpPr>
          <p:cNvPr id="3" name="Содержимое 2"/>
          <p:cNvSpPr>
            <a:spLocks noGrp="1"/>
          </p:cNvSpPr>
          <p:nvPr>
            <p:ph sz="half" idx="1"/>
          </p:nvPr>
        </p:nvSpPr>
        <p:spPr>
          <a:xfrm>
            <a:off x="395536" y="1196752"/>
            <a:ext cx="1944216" cy="2520279"/>
          </a:xfrm>
        </p:spPr>
        <p:txBody>
          <a:bodyPr anchor="ctr">
            <a:normAutofit/>
          </a:bodyPr>
          <a:lstStyle/>
          <a:p>
            <a:pPr>
              <a:buNone/>
            </a:pPr>
            <a:r>
              <a:rPr lang="ru-RU" sz="1600" b="1" dirty="0" smtClean="0"/>
              <a:t>«Аллея славы»</a:t>
            </a:r>
          </a:p>
          <a:p>
            <a:pPr>
              <a:buNone/>
            </a:pPr>
            <a:endParaRPr lang="ru-RU" sz="1600" b="1" dirty="0" smtClean="0"/>
          </a:p>
          <a:p>
            <a:pPr marL="72000" indent="0">
              <a:buNone/>
            </a:pPr>
            <a:r>
              <a:rPr lang="ru-RU" sz="1200" b="1" dirty="0" smtClean="0"/>
              <a:t>Учёные (и не очень), без которых осознанное сновидение так бы и осталось простой сказкой.</a:t>
            </a:r>
            <a:endParaRPr lang="ru-RU" sz="1200" b="1" dirty="0"/>
          </a:p>
        </p:txBody>
      </p:sp>
      <p:graphicFrame>
        <p:nvGraphicFramePr>
          <p:cNvPr id="9" name="Содержимое 8"/>
          <p:cNvGraphicFramePr>
            <a:graphicFrameLocks noGrp="1"/>
          </p:cNvGraphicFramePr>
          <p:nvPr>
            <p:ph sz="half" idx="2"/>
          </p:nvPr>
        </p:nvGraphicFramePr>
        <p:xfrm>
          <a:off x="3419475" y="260350"/>
          <a:ext cx="5473700"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одержимое 4"/>
          <p:cNvSpPr>
            <a:spLocks noGrp="1"/>
          </p:cNvSpPr>
          <p:nvPr>
            <p:ph sz="quarter" idx="10"/>
          </p:nvPr>
        </p:nvSpPr>
        <p:spPr>
          <a:xfrm>
            <a:off x="395536" y="4149080"/>
            <a:ext cx="2592388" cy="2016125"/>
          </a:xfrm>
        </p:spPr>
        <p:txBody>
          <a:bodyPr anchor="ctr">
            <a:normAutofit/>
          </a:bodyPr>
          <a:lstStyle/>
          <a:p>
            <a:pPr marL="180000" indent="0" algn="ctr">
              <a:buNone/>
            </a:pPr>
            <a:r>
              <a:rPr lang="ru-RU" sz="2800" b="1" dirty="0" smtClean="0">
                <a:hlinkClick r:id="rId7" action="ppaction://hlinksldjump"/>
              </a:rPr>
              <a:t>Практика.</a:t>
            </a:r>
            <a:endParaRPr lang="ru-RU" sz="2800" b="1" dirty="0" smtClean="0"/>
          </a:p>
          <a:p>
            <a:pPr marL="180000" indent="0" algn="ctr">
              <a:buNone/>
            </a:pPr>
            <a:r>
              <a:rPr lang="ru-RU" sz="2800" b="1" dirty="0" smtClean="0">
                <a:hlinkClick r:id="rId8" action="ppaction://hlinksldjump"/>
              </a:rPr>
              <a:t>Опасности.</a:t>
            </a:r>
            <a:endParaRPr lang="ru-RU" sz="2800" b="1" dirty="0"/>
          </a:p>
        </p:txBody>
      </p:sp>
      <p:pic>
        <p:nvPicPr>
          <p:cNvPr id="40968" name="Picture 8" descr="https://encrypted-tbn0.gstatic.com/images?q=tbn:ANd9GcQR4ByaZjYBBq6oyLxbEam2drG4QrpLpRlwXb1qlZvSd_KtrSznmA"/>
          <p:cNvPicPr>
            <a:picLocks noChangeAspect="1" noChangeArrowheads="1"/>
          </p:cNvPicPr>
          <p:nvPr/>
        </p:nvPicPr>
        <p:blipFill>
          <a:blip r:embed="rId9" cstate="email">
            <a:grayscl/>
            <a:lum bright="20000"/>
          </a:blip>
          <a:srcRect/>
          <a:stretch>
            <a:fillRect/>
          </a:stretch>
        </p:blipFill>
        <p:spPr bwMode="auto">
          <a:xfrm>
            <a:off x="4860032" y="3356992"/>
            <a:ext cx="2438400" cy="1828800"/>
          </a:xfrm>
          <a:prstGeom prst="rect">
            <a:avLst/>
          </a:prstGeom>
          <a:noFill/>
        </p:spPr>
      </p:pic>
      <p:sp>
        <p:nvSpPr>
          <p:cNvPr id="18" name="Выгнутая вниз стрелка 17">
            <a:hlinkClick r:id="rId10"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Управляющая кнопка: сведения 18">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далее 19">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назад 20">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правляющая кнопка: возврат 21">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107504" y="6381328"/>
            <a:ext cx="1008112" cy="360040"/>
            <a:chOff x="0" y="6309320"/>
            <a:chExt cx="1115616" cy="548680"/>
          </a:xfrm>
        </p:grpSpPr>
        <p:sp>
          <p:nvSpPr>
            <p:cNvPr id="24" name="Прямоугольник 2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Фредерик </a:t>
            </a:r>
            <a:r>
              <a:rPr lang="ru-RU" dirty="0" err="1" smtClean="0"/>
              <a:t>Виллем</a:t>
            </a:r>
            <a:r>
              <a:rPr lang="ru-RU" dirty="0" smtClean="0"/>
              <a:t> </a:t>
            </a:r>
            <a:r>
              <a:rPr lang="ru-RU" dirty="0" err="1" smtClean="0"/>
              <a:t>ван</a:t>
            </a:r>
            <a:r>
              <a:rPr lang="ru-RU" dirty="0" smtClean="0"/>
              <a:t> </a:t>
            </a:r>
            <a:r>
              <a:rPr lang="ru-RU" dirty="0" err="1" smtClean="0"/>
              <a:t>Эден</a:t>
            </a:r>
            <a:r>
              <a:rPr lang="ru-RU" dirty="0" smtClean="0"/>
              <a:t/>
            </a:r>
            <a:br>
              <a:rPr lang="ru-RU" dirty="0" smtClean="0"/>
            </a:br>
            <a:r>
              <a:rPr lang="ru-RU" dirty="0" smtClean="0"/>
              <a:t>(1860—1932гг.)</a:t>
            </a:r>
            <a:endParaRPr lang="ru-RU" dirty="0"/>
          </a:p>
        </p:txBody>
      </p:sp>
      <p:pic>
        <p:nvPicPr>
          <p:cNvPr id="6" name="Рисунок 5" descr="tn_Eeden 001.jpg"/>
          <p:cNvPicPr>
            <a:picLocks noGrp="1" noChangeAspect="1"/>
          </p:cNvPicPr>
          <p:nvPr>
            <p:ph type="pic" idx="1"/>
          </p:nvPr>
        </p:nvPicPr>
        <p:blipFill>
          <a:blip r:embed="rId2" cstate="email"/>
          <a:srcRect/>
          <a:stretch>
            <a:fillRect/>
          </a:stretch>
        </p:blipFill>
        <p:spPr>
          <a:xfrm>
            <a:off x="251520" y="1305443"/>
            <a:ext cx="3456384" cy="47606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Текст 3"/>
          <p:cNvSpPr>
            <a:spLocks noGrp="1"/>
          </p:cNvSpPr>
          <p:nvPr>
            <p:ph type="body" sz="half" idx="2"/>
          </p:nvPr>
        </p:nvSpPr>
        <p:spPr>
          <a:xfrm>
            <a:off x="4067944" y="2636912"/>
            <a:ext cx="4752528" cy="2088232"/>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b="1" dirty="0" smtClean="0">
                <a:solidFill>
                  <a:srgbClr val="002060"/>
                </a:solidFill>
              </a:rPr>
              <a:t>Голландский прозаик и поэт, а также врач-психиатр. Особый след оставил в учении о сновидениях. Ещё в 1889 году он начал вести дневник сновидений, но лишь с 1896 года принялся за систематическое изучение снов, а в 1897 году пережил своё первое осознанное сновидение. С тех пор он начал разрабатывать теорию сновидений, закончить которую, впрочем, ему так и не удалось.</a:t>
            </a:r>
          </a:p>
          <a:p>
            <a:endParaRPr lang="ru-RU" dirty="0"/>
          </a:p>
        </p:txBody>
      </p:sp>
      <p:sp>
        <p:nvSpPr>
          <p:cNvPr id="10" name="Выгнутая вниз стрелка 9">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Управляющая кнопка: возврат 10">
            <a:hlinkClick r:id="rId4"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сведения 13">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07504" y="6381328"/>
            <a:ext cx="1008112" cy="360040"/>
            <a:chOff x="0" y="6309320"/>
            <a:chExt cx="1115616" cy="548680"/>
          </a:xfrm>
        </p:grpSpPr>
        <p:sp>
          <p:nvSpPr>
            <p:cNvPr id="16" name="Прямоугольник 15">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Мари-Жан-Леон </a:t>
            </a:r>
            <a:r>
              <a:rPr lang="ru-RU" dirty="0" err="1" smtClean="0"/>
              <a:t>Лекок</a:t>
            </a:r>
            <a:r>
              <a:rPr lang="ru-RU" dirty="0" smtClean="0"/>
              <a:t> </a:t>
            </a:r>
            <a:br>
              <a:rPr lang="ru-RU" dirty="0" smtClean="0"/>
            </a:br>
            <a:r>
              <a:rPr lang="ru-RU" dirty="0" smtClean="0"/>
              <a:t>(1822-1892 гг.)</a:t>
            </a:r>
            <a:endParaRPr lang="ru-RU" dirty="0"/>
          </a:p>
        </p:txBody>
      </p:sp>
      <p:sp>
        <p:nvSpPr>
          <p:cNvPr id="3" name="Содержимое 2"/>
          <p:cNvSpPr>
            <a:spLocks noGrp="1"/>
          </p:cNvSpPr>
          <p:nvPr>
            <p:ph idx="1"/>
          </p:nvPr>
        </p:nvSpPr>
        <p:spPr>
          <a:xfrm>
            <a:off x="1835696" y="1628800"/>
            <a:ext cx="5400600" cy="4525963"/>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indent="0">
              <a:buNone/>
            </a:pPr>
            <a:r>
              <a:rPr lang="ru-RU" b="1" dirty="0" smtClean="0">
                <a:solidFill>
                  <a:srgbClr val="002060"/>
                </a:solidFill>
              </a:rPr>
              <a:t>Также известен как барон </a:t>
            </a:r>
            <a:r>
              <a:rPr lang="ru-RU" b="1" dirty="0" err="1" smtClean="0">
                <a:solidFill>
                  <a:srgbClr val="002060"/>
                </a:solidFill>
              </a:rPr>
              <a:t>д’Эрве</a:t>
            </a:r>
            <a:r>
              <a:rPr lang="ru-RU" b="1" dirty="0" smtClean="0">
                <a:solidFill>
                  <a:srgbClr val="002060"/>
                </a:solidFill>
              </a:rPr>
              <a:t> де </a:t>
            </a:r>
            <a:r>
              <a:rPr lang="ru-RU" b="1" dirty="0" err="1" smtClean="0">
                <a:solidFill>
                  <a:srgbClr val="002060"/>
                </a:solidFill>
              </a:rPr>
              <a:t>Юшеро</a:t>
            </a:r>
            <a:r>
              <a:rPr lang="ru-RU" b="1" dirty="0" smtClean="0">
                <a:solidFill>
                  <a:srgbClr val="002060"/>
                </a:solidFill>
              </a:rPr>
              <a:t>, маркиз </a:t>
            </a:r>
            <a:r>
              <a:rPr lang="ru-RU" b="1" dirty="0" err="1" smtClean="0">
                <a:solidFill>
                  <a:srgbClr val="002060"/>
                </a:solidFill>
              </a:rPr>
              <a:t>д’Эрве</a:t>
            </a:r>
            <a:r>
              <a:rPr lang="ru-RU" b="1" dirty="0" smtClean="0">
                <a:solidFill>
                  <a:srgbClr val="002060"/>
                </a:solidFill>
              </a:rPr>
              <a:t> де </a:t>
            </a:r>
            <a:r>
              <a:rPr lang="ru-RU" b="1" dirty="0" err="1" smtClean="0">
                <a:solidFill>
                  <a:srgbClr val="002060"/>
                </a:solidFill>
              </a:rPr>
              <a:t>Сен-Дени</a:t>
            </a:r>
            <a:r>
              <a:rPr lang="ru-RU" b="1" dirty="0" smtClean="0">
                <a:solidFill>
                  <a:srgbClr val="002060"/>
                </a:solidFill>
              </a:rPr>
              <a:t>. Французский интеллектуал, филолог, синолог-самоучка. Психологические этюды маркиза оказались в научном отношении более актуальными, отчасти опередив своё время. Главным интересом его была природа сна и сновидений, которые он изучал на собственной персоне. В 1867 г. он анонимно опубликовал трактат, где рассуждал о методе управления сновидениями. Позднее этот феномен сознания был назван осознанными сновидениями.</a:t>
            </a:r>
          </a:p>
          <a:p>
            <a:endParaRPr lang="ru-RU" dirty="0"/>
          </a:p>
        </p:txBody>
      </p:sp>
      <p:sp>
        <p:nvSpPr>
          <p:cNvPr id="7" name="Выгнутая вниз стрелка 6">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возврат 7">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p:cNvGrpSpPr/>
          <p:nvPr/>
        </p:nvGrpSpPr>
        <p:grpSpPr>
          <a:xfrm>
            <a:off x="107504" y="6381328"/>
            <a:ext cx="1008112" cy="360040"/>
            <a:chOff x="0" y="6309320"/>
            <a:chExt cx="1115616" cy="548680"/>
          </a:xfrm>
        </p:grpSpPr>
        <p:sp>
          <p:nvSpPr>
            <p:cNvPr id="14" name="Прямоугольник 1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Стивен </a:t>
            </a:r>
            <a:r>
              <a:rPr lang="ru-RU" dirty="0" err="1" smtClean="0"/>
              <a:t>Лаберж</a:t>
            </a:r>
            <a:r>
              <a:rPr lang="ru-RU" dirty="0" smtClean="0"/>
              <a:t/>
            </a:r>
            <a:br>
              <a:rPr lang="ru-RU" dirty="0" smtClean="0"/>
            </a:br>
            <a:r>
              <a:rPr lang="ru-RU" dirty="0" smtClean="0"/>
              <a:t>(род. в 1947г.)</a:t>
            </a:r>
            <a:endParaRPr lang="ru-RU" dirty="0"/>
          </a:p>
        </p:txBody>
      </p:sp>
      <p:sp>
        <p:nvSpPr>
          <p:cNvPr id="4" name="Текст 3"/>
          <p:cNvSpPr>
            <a:spLocks noGrp="1"/>
          </p:cNvSpPr>
          <p:nvPr>
            <p:ph type="body" sz="half" idx="2"/>
          </p:nvPr>
        </p:nvSpPr>
        <p:spPr>
          <a:xfrm>
            <a:off x="3851920" y="1196752"/>
            <a:ext cx="5112568" cy="4968552"/>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r>
              <a:rPr lang="ru-RU" b="1" dirty="0" smtClean="0">
                <a:solidFill>
                  <a:srgbClr val="002060"/>
                </a:solidFill>
              </a:rPr>
              <a:t>Американский </a:t>
            </a:r>
            <a:r>
              <a:rPr lang="ru-RU" b="1" dirty="0" err="1" smtClean="0">
                <a:solidFill>
                  <a:srgbClr val="002060"/>
                </a:solidFill>
              </a:rPr>
              <a:t>психофизиолог</a:t>
            </a:r>
            <a:r>
              <a:rPr lang="ru-RU" b="1" dirty="0" smtClean="0">
                <a:solidFill>
                  <a:srgbClr val="002060"/>
                </a:solidFill>
              </a:rPr>
              <a:t>, лидер в области изучения осознанных сновидений.</a:t>
            </a:r>
          </a:p>
          <a:p>
            <a:r>
              <a:rPr lang="ru-RU" b="1" dirty="0" smtClean="0">
                <a:solidFill>
                  <a:srgbClr val="002060"/>
                </a:solidFill>
              </a:rPr>
              <a:t>В конце 70-х Стивен начал исследовать сон в Стэнфорде. Но перед ним встала проблема. Как доказать всем остальным, что осознанные сновидения существуют? </a:t>
            </a:r>
          </a:p>
          <a:p>
            <a:r>
              <a:rPr lang="ru-RU" b="1" dirty="0" smtClean="0">
                <a:solidFill>
                  <a:srgbClr val="002060"/>
                </a:solidFill>
              </a:rPr>
              <a:t>Стивену был известен один факт. Движение глаз под веками во время сна совпадает с движением взгляда в самом сне. Другими словами, если во сне посмотреть направо, то и реальные глаза под закрытыми веками тоже повернут направо.</a:t>
            </a:r>
          </a:p>
          <a:p>
            <a:r>
              <a:rPr lang="ru-RU" b="1" dirty="0" smtClean="0">
                <a:solidFill>
                  <a:srgbClr val="002060"/>
                </a:solidFill>
              </a:rPr>
              <a:t>Тогда он решил поставить следующий эксперимент. К Стивену подключили электроды, которые фиксировали движение глаз, ритмы мозга и мышечный тонус. Он договорился с помощником, что во время осознанного сна будет совершать своим взглядом определённые движения. А потом они сверят эти движения с теми, что зафиксирует прибор. Естественно, прибор также фиксировал, находился ли Стивен во сне, когда делал движения.</a:t>
            </a:r>
          </a:p>
          <a:p>
            <a:r>
              <a:rPr lang="ru-RU" b="1" dirty="0" smtClean="0">
                <a:solidFill>
                  <a:srgbClr val="002060"/>
                </a:solidFill>
              </a:rPr>
              <a:t>Опыт оказался удачным и подтверждённым еще сотнями других практиков. Так Стивен </a:t>
            </a:r>
            <a:r>
              <a:rPr lang="ru-RU" b="1" dirty="0" err="1" smtClean="0">
                <a:solidFill>
                  <a:srgbClr val="002060"/>
                </a:solidFill>
              </a:rPr>
              <a:t>Лаберж</a:t>
            </a:r>
            <a:r>
              <a:rPr lang="ru-RU" b="1" dirty="0" smtClean="0">
                <a:solidFill>
                  <a:srgbClr val="002060"/>
                </a:solidFill>
              </a:rPr>
              <a:t> научно доказал возможность управления сновидениями.</a:t>
            </a:r>
            <a:endParaRPr lang="ru-RU" b="1" dirty="0">
              <a:solidFill>
                <a:srgbClr val="002060"/>
              </a:solidFill>
            </a:endParaRPr>
          </a:p>
        </p:txBody>
      </p:sp>
      <p:sp>
        <p:nvSpPr>
          <p:cNvPr id="10" name="Выгнутая вниз стрелка 9">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Управляющая кнопка: возврат 10">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сведения 13">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qExdC.jpg"/>
          <p:cNvPicPr>
            <a:picLocks noGrp="1" noChangeAspect="1"/>
          </p:cNvPicPr>
          <p:nvPr>
            <p:ph type="pic" idx="1"/>
          </p:nvPr>
        </p:nvPicPr>
        <p:blipFill>
          <a:blip r:embed="rId4" cstate="email"/>
          <a:srcRect/>
          <a:stretch>
            <a:fillRect/>
          </a:stretch>
        </p:blipFill>
        <p:spPr>
          <a:xfrm>
            <a:off x="179512" y="1340768"/>
            <a:ext cx="3293626" cy="4536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5" name="Группа 14"/>
          <p:cNvGrpSpPr/>
          <p:nvPr/>
        </p:nvGrpSpPr>
        <p:grpSpPr>
          <a:xfrm>
            <a:off x="107504" y="6381328"/>
            <a:ext cx="1008112" cy="360040"/>
            <a:chOff x="0" y="6309320"/>
            <a:chExt cx="1115616" cy="548680"/>
          </a:xfrm>
        </p:grpSpPr>
        <p:sp>
          <p:nvSpPr>
            <p:cNvPr id="17" name="Прямоугольник 16">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Сонное царство</a:t>
            </a:r>
            <a:endParaRPr lang="ru-RU" dirty="0"/>
          </a:p>
        </p:txBody>
      </p:sp>
      <p:sp>
        <p:nvSpPr>
          <p:cNvPr id="3" name="Текст 2"/>
          <p:cNvSpPr>
            <a:spLocks noGrp="1"/>
          </p:cNvSpPr>
          <p:nvPr>
            <p:ph type="body" idx="1"/>
          </p:nvPr>
        </p:nvSpPr>
        <p:spPr/>
        <p:txBody>
          <a:bodyPr/>
          <a:lstStyle/>
          <a:p>
            <a:pPr algn="ctr"/>
            <a:r>
              <a:rPr lang="ru-RU" sz="1600" dirty="0" smtClean="0"/>
              <a:t>Добро пожаловать!</a:t>
            </a:r>
          </a:p>
          <a:p>
            <a:pPr algn="ctr"/>
            <a:endParaRPr lang="ru-RU" sz="1800" dirty="0" smtClean="0"/>
          </a:p>
          <a:p>
            <a:r>
              <a:rPr lang="ru-RU" dirty="0" smtClean="0"/>
              <a:t>Это </a:t>
            </a:r>
            <a:r>
              <a:rPr lang="ru-RU" dirty="0"/>
              <a:t>карта Сонного </a:t>
            </a:r>
            <a:r>
              <a:rPr lang="ru-RU" dirty="0" smtClean="0"/>
              <a:t>царства</a:t>
            </a:r>
            <a:r>
              <a:rPr lang="ru-RU" dirty="0"/>
              <a:t>.</a:t>
            </a:r>
          </a:p>
          <a:p>
            <a:r>
              <a:rPr lang="ru-RU" dirty="0"/>
              <a:t>Чтобы начать путешествие, нужно кликнуть по части Сонного Царства, о котором хочется узнать. Для предоставления краткой информации достаточно навести курсор.</a:t>
            </a:r>
          </a:p>
          <a:p>
            <a:endParaRPr lang="ru-RU" dirty="0"/>
          </a:p>
          <a:p>
            <a:endParaRPr lang="ru-RU" dirty="0"/>
          </a:p>
        </p:txBody>
      </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возврат 7">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rId2" action="ppaction://hlinksldjump"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descr="замок.png">
            <a:hlinkClick r:id="rId3" action="ppaction://hlinksldjump"/>
            <a:hlinkHover r:id="rId4" action="ppaction://hlinksldjump" highlightClick="1"/>
          </p:cNvPr>
          <p:cNvPicPr>
            <a:picLocks noChangeAspect="1"/>
          </p:cNvPicPr>
          <p:nvPr/>
        </p:nvPicPr>
        <p:blipFill>
          <a:blip r:embed="rId5" cstate="email"/>
          <a:srcRect/>
          <a:stretch>
            <a:fillRect/>
          </a:stretch>
        </p:blipFill>
        <p:spPr>
          <a:xfrm>
            <a:off x="539552" y="2132856"/>
            <a:ext cx="1960068" cy="1656184"/>
          </a:xfrm>
          <a:prstGeom prst="rect">
            <a:avLst/>
          </a:prstGeom>
        </p:spPr>
      </p:pic>
      <p:pic>
        <p:nvPicPr>
          <p:cNvPr id="15" name="Рисунок 14" descr="библиотека.png">
            <a:hlinkClick r:id="rId6" action="ppaction://hlinksldjump"/>
            <a:hlinkHover r:id="rId7" action="ppaction://hlinksldjump" highlightClick="1"/>
          </p:cNvPr>
          <p:cNvPicPr>
            <a:picLocks noChangeAspect="1"/>
          </p:cNvPicPr>
          <p:nvPr/>
        </p:nvPicPr>
        <p:blipFill>
          <a:blip r:embed="rId8" cstate="email"/>
          <a:srcRect/>
          <a:stretch>
            <a:fillRect/>
          </a:stretch>
        </p:blipFill>
        <p:spPr>
          <a:xfrm>
            <a:off x="2699792" y="764704"/>
            <a:ext cx="1800200" cy="1584176"/>
          </a:xfrm>
          <a:prstGeom prst="rect">
            <a:avLst/>
          </a:prstGeom>
          <a:effectLst/>
        </p:spPr>
      </p:pic>
      <p:pic>
        <p:nvPicPr>
          <p:cNvPr id="16" name="Рисунок 15" descr="город хиппи.png">
            <a:hlinkClick r:id="rId9" action="ppaction://hlinksldjump"/>
            <a:hlinkHover r:id="rId10" action="ppaction://hlinksldjump" highlightClick="1"/>
          </p:cNvPr>
          <p:cNvPicPr>
            <a:picLocks noChangeAspect="1"/>
          </p:cNvPicPr>
          <p:nvPr/>
        </p:nvPicPr>
        <p:blipFill>
          <a:blip r:embed="rId11" cstate="email"/>
          <a:stretch>
            <a:fillRect/>
          </a:stretch>
        </p:blipFill>
        <p:spPr>
          <a:xfrm>
            <a:off x="6444208" y="1556792"/>
            <a:ext cx="1886550" cy="1679896"/>
          </a:xfrm>
          <a:prstGeom prst="rect">
            <a:avLst/>
          </a:prstGeom>
        </p:spPr>
      </p:pic>
      <p:sp>
        <p:nvSpPr>
          <p:cNvPr id="17" name="Полилиния 16"/>
          <p:cNvSpPr/>
          <p:nvPr/>
        </p:nvSpPr>
        <p:spPr>
          <a:xfrm>
            <a:off x="2733675" y="2409825"/>
            <a:ext cx="3657600" cy="3644900"/>
          </a:xfrm>
          <a:custGeom>
            <a:avLst/>
            <a:gdLst>
              <a:gd name="connsiteX0" fmla="*/ 476250 w 3657600"/>
              <a:gd name="connsiteY0" fmla="*/ 238125 h 3644900"/>
              <a:gd name="connsiteX1" fmla="*/ 504825 w 3657600"/>
              <a:gd name="connsiteY1" fmla="*/ 142875 h 3644900"/>
              <a:gd name="connsiteX2" fmla="*/ 514350 w 3657600"/>
              <a:gd name="connsiteY2" fmla="*/ 114300 h 3644900"/>
              <a:gd name="connsiteX3" fmla="*/ 571500 w 3657600"/>
              <a:gd name="connsiteY3" fmla="*/ 76200 h 3644900"/>
              <a:gd name="connsiteX4" fmla="*/ 600075 w 3657600"/>
              <a:gd name="connsiteY4" fmla="*/ 57150 h 3644900"/>
              <a:gd name="connsiteX5" fmla="*/ 666750 w 3657600"/>
              <a:gd name="connsiteY5" fmla="*/ 38100 h 3644900"/>
              <a:gd name="connsiteX6" fmla="*/ 723900 w 3657600"/>
              <a:gd name="connsiteY6" fmla="*/ 28575 h 3644900"/>
              <a:gd name="connsiteX7" fmla="*/ 762000 w 3657600"/>
              <a:gd name="connsiteY7" fmla="*/ 19050 h 3644900"/>
              <a:gd name="connsiteX8" fmla="*/ 933450 w 3657600"/>
              <a:gd name="connsiteY8" fmla="*/ 0 h 3644900"/>
              <a:gd name="connsiteX9" fmla="*/ 1123950 w 3657600"/>
              <a:gd name="connsiteY9" fmla="*/ 9525 h 3644900"/>
              <a:gd name="connsiteX10" fmla="*/ 1247775 w 3657600"/>
              <a:gd name="connsiteY10" fmla="*/ 19050 h 3644900"/>
              <a:gd name="connsiteX11" fmla="*/ 1514475 w 3657600"/>
              <a:gd name="connsiteY11" fmla="*/ 28575 h 3644900"/>
              <a:gd name="connsiteX12" fmla="*/ 2076450 w 3657600"/>
              <a:gd name="connsiteY12" fmla="*/ 38100 h 3644900"/>
              <a:gd name="connsiteX13" fmla="*/ 2124075 w 3657600"/>
              <a:gd name="connsiteY13" fmla="*/ 28575 h 3644900"/>
              <a:gd name="connsiteX14" fmla="*/ 2590800 w 3657600"/>
              <a:gd name="connsiteY14" fmla="*/ 28575 h 3644900"/>
              <a:gd name="connsiteX15" fmla="*/ 2647950 w 3657600"/>
              <a:gd name="connsiteY15" fmla="*/ 38100 h 3644900"/>
              <a:gd name="connsiteX16" fmla="*/ 2676525 w 3657600"/>
              <a:gd name="connsiteY16" fmla="*/ 47625 h 3644900"/>
              <a:gd name="connsiteX17" fmla="*/ 2733675 w 3657600"/>
              <a:gd name="connsiteY17" fmla="*/ 57150 h 3644900"/>
              <a:gd name="connsiteX18" fmla="*/ 2933700 w 3657600"/>
              <a:gd name="connsiteY18" fmla="*/ 47625 h 3644900"/>
              <a:gd name="connsiteX19" fmla="*/ 3000375 w 3657600"/>
              <a:gd name="connsiteY19" fmla="*/ 38100 h 3644900"/>
              <a:gd name="connsiteX20" fmla="*/ 3076575 w 3657600"/>
              <a:gd name="connsiteY20" fmla="*/ 28575 h 3644900"/>
              <a:gd name="connsiteX21" fmla="*/ 3505200 w 3657600"/>
              <a:gd name="connsiteY21" fmla="*/ 47625 h 3644900"/>
              <a:gd name="connsiteX22" fmla="*/ 3533775 w 3657600"/>
              <a:gd name="connsiteY22" fmla="*/ 57150 h 3644900"/>
              <a:gd name="connsiteX23" fmla="*/ 3571875 w 3657600"/>
              <a:gd name="connsiteY23" fmla="*/ 66675 h 3644900"/>
              <a:gd name="connsiteX24" fmla="*/ 3638550 w 3657600"/>
              <a:gd name="connsiteY24" fmla="*/ 142875 h 3644900"/>
              <a:gd name="connsiteX25" fmla="*/ 3657600 w 3657600"/>
              <a:gd name="connsiteY25" fmla="*/ 200025 h 3644900"/>
              <a:gd name="connsiteX26" fmla="*/ 3629025 w 3657600"/>
              <a:gd name="connsiteY26" fmla="*/ 314325 h 3644900"/>
              <a:gd name="connsiteX27" fmla="*/ 3609975 w 3657600"/>
              <a:gd name="connsiteY27" fmla="*/ 342900 h 3644900"/>
              <a:gd name="connsiteX28" fmla="*/ 3581400 w 3657600"/>
              <a:gd name="connsiteY28" fmla="*/ 361950 h 3644900"/>
              <a:gd name="connsiteX29" fmla="*/ 3562350 w 3657600"/>
              <a:gd name="connsiteY29" fmla="*/ 390525 h 3644900"/>
              <a:gd name="connsiteX30" fmla="*/ 3467100 w 3657600"/>
              <a:gd name="connsiteY30" fmla="*/ 409575 h 3644900"/>
              <a:gd name="connsiteX31" fmla="*/ 3438525 w 3657600"/>
              <a:gd name="connsiteY31" fmla="*/ 419100 h 3644900"/>
              <a:gd name="connsiteX32" fmla="*/ 3371850 w 3657600"/>
              <a:gd name="connsiteY32" fmla="*/ 428625 h 3644900"/>
              <a:gd name="connsiteX33" fmla="*/ 3324225 w 3657600"/>
              <a:gd name="connsiteY33" fmla="*/ 438150 h 3644900"/>
              <a:gd name="connsiteX34" fmla="*/ 3257550 w 3657600"/>
              <a:gd name="connsiteY34" fmla="*/ 514350 h 3644900"/>
              <a:gd name="connsiteX35" fmla="*/ 3238500 w 3657600"/>
              <a:gd name="connsiteY35" fmla="*/ 571500 h 3644900"/>
              <a:gd name="connsiteX36" fmla="*/ 3228975 w 3657600"/>
              <a:gd name="connsiteY36" fmla="*/ 600075 h 3644900"/>
              <a:gd name="connsiteX37" fmla="*/ 3209925 w 3657600"/>
              <a:gd name="connsiteY37" fmla="*/ 819150 h 3644900"/>
              <a:gd name="connsiteX38" fmla="*/ 3200400 w 3657600"/>
              <a:gd name="connsiteY38" fmla="*/ 914400 h 3644900"/>
              <a:gd name="connsiteX39" fmla="*/ 3181350 w 3657600"/>
              <a:gd name="connsiteY39" fmla="*/ 1028700 h 3644900"/>
              <a:gd name="connsiteX40" fmla="*/ 3162300 w 3657600"/>
              <a:gd name="connsiteY40" fmla="*/ 1114425 h 3644900"/>
              <a:gd name="connsiteX41" fmla="*/ 3143250 w 3657600"/>
              <a:gd name="connsiteY41" fmla="*/ 1247775 h 3644900"/>
              <a:gd name="connsiteX42" fmla="*/ 3152775 w 3657600"/>
              <a:gd name="connsiteY42" fmla="*/ 1343025 h 3644900"/>
              <a:gd name="connsiteX43" fmla="*/ 3171825 w 3657600"/>
              <a:gd name="connsiteY43" fmla="*/ 1438275 h 3644900"/>
              <a:gd name="connsiteX44" fmla="*/ 3181350 w 3657600"/>
              <a:gd name="connsiteY44" fmla="*/ 1666875 h 3644900"/>
              <a:gd name="connsiteX45" fmla="*/ 3190875 w 3657600"/>
              <a:gd name="connsiteY45" fmla="*/ 1781175 h 3644900"/>
              <a:gd name="connsiteX46" fmla="*/ 3200400 w 3657600"/>
              <a:gd name="connsiteY46" fmla="*/ 2095500 h 3644900"/>
              <a:gd name="connsiteX47" fmla="*/ 3190875 w 3657600"/>
              <a:gd name="connsiteY47" fmla="*/ 2400300 h 3644900"/>
              <a:gd name="connsiteX48" fmla="*/ 3181350 w 3657600"/>
              <a:gd name="connsiteY48" fmla="*/ 2495550 h 3644900"/>
              <a:gd name="connsiteX49" fmla="*/ 3200400 w 3657600"/>
              <a:gd name="connsiteY49" fmla="*/ 2905125 h 3644900"/>
              <a:gd name="connsiteX50" fmla="*/ 3190875 w 3657600"/>
              <a:gd name="connsiteY50" fmla="*/ 3381375 h 3644900"/>
              <a:gd name="connsiteX51" fmla="*/ 3181350 w 3657600"/>
              <a:gd name="connsiteY51" fmla="*/ 3409950 h 3644900"/>
              <a:gd name="connsiteX52" fmla="*/ 3162300 w 3657600"/>
              <a:gd name="connsiteY52" fmla="*/ 3505200 h 3644900"/>
              <a:gd name="connsiteX53" fmla="*/ 3152775 w 3657600"/>
              <a:gd name="connsiteY53" fmla="*/ 3533775 h 3644900"/>
              <a:gd name="connsiteX54" fmla="*/ 3133725 w 3657600"/>
              <a:gd name="connsiteY54" fmla="*/ 3562350 h 3644900"/>
              <a:gd name="connsiteX55" fmla="*/ 3105150 w 3657600"/>
              <a:gd name="connsiteY55" fmla="*/ 3571875 h 3644900"/>
              <a:gd name="connsiteX56" fmla="*/ 3076575 w 3657600"/>
              <a:gd name="connsiteY56" fmla="*/ 3590925 h 3644900"/>
              <a:gd name="connsiteX57" fmla="*/ 3009900 w 3657600"/>
              <a:gd name="connsiteY57" fmla="*/ 3609975 h 3644900"/>
              <a:gd name="connsiteX58" fmla="*/ 2847975 w 3657600"/>
              <a:gd name="connsiteY58" fmla="*/ 3629025 h 3644900"/>
              <a:gd name="connsiteX59" fmla="*/ 2686050 w 3657600"/>
              <a:gd name="connsiteY59" fmla="*/ 3619500 h 3644900"/>
              <a:gd name="connsiteX60" fmla="*/ 2638425 w 3657600"/>
              <a:gd name="connsiteY60" fmla="*/ 3609975 h 3644900"/>
              <a:gd name="connsiteX61" fmla="*/ 2295525 w 3657600"/>
              <a:gd name="connsiteY61" fmla="*/ 3581400 h 3644900"/>
              <a:gd name="connsiteX62" fmla="*/ 2019300 w 3657600"/>
              <a:gd name="connsiteY62" fmla="*/ 3600450 h 3644900"/>
              <a:gd name="connsiteX63" fmla="*/ 1990725 w 3657600"/>
              <a:gd name="connsiteY63" fmla="*/ 3609975 h 3644900"/>
              <a:gd name="connsiteX64" fmla="*/ 1724025 w 3657600"/>
              <a:gd name="connsiteY64" fmla="*/ 3619500 h 3644900"/>
              <a:gd name="connsiteX65" fmla="*/ 1666875 w 3657600"/>
              <a:gd name="connsiteY65" fmla="*/ 3619500 h 3644900"/>
              <a:gd name="connsiteX66" fmla="*/ 1162050 w 3657600"/>
              <a:gd name="connsiteY66" fmla="*/ 3629025 h 3644900"/>
              <a:gd name="connsiteX67" fmla="*/ 942975 w 3657600"/>
              <a:gd name="connsiteY67" fmla="*/ 3609975 h 3644900"/>
              <a:gd name="connsiteX68" fmla="*/ 238125 w 3657600"/>
              <a:gd name="connsiteY68" fmla="*/ 3590925 h 3644900"/>
              <a:gd name="connsiteX69" fmla="*/ 123825 w 3657600"/>
              <a:gd name="connsiteY69" fmla="*/ 3571875 h 3644900"/>
              <a:gd name="connsiteX70" fmla="*/ 66675 w 3657600"/>
              <a:gd name="connsiteY70" fmla="*/ 3543300 h 3644900"/>
              <a:gd name="connsiteX71" fmla="*/ 47625 w 3657600"/>
              <a:gd name="connsiteY71" fmla="*/ 3514725 h 3644900"/>
              <a:gd name="connsiteX72" fmla="*/ 19050 w 3657600"/>
              <a:gd name="connsiteY72" fmla="*/ 3495675 h 3644900"/>
              <a:gd name="connsiteX73" fmla="*/ 0 w 3657600"/>
              <a:gd name="connsiteY73" fmla="*/ 3438525 h 3644900"/>
              <a:gd name="connsiteX74" fmla="*/ 9525 w 3657600"/>
              <a:gd name="connsiteY74" fmla="*/ 3343275 h 3644900"/>
              <a:gd name="connsiteX75" fmla="*/ 28575 w 3657600"/>
              <a:gd name="connsiteY75" fmla="*/ 3286125 h 3644900"/>
              <a:gd name="connsiteX76" fmla="*/ 57150 w 3657600"/>
              <a:gd name="connsiteY76" fmla="*/ 3276600 h 3644900"/>
              <a:gd name="connsiteX77" fmla="*/ 95250 w 3657600"/>
              <a:gd name="connsiteY77" fmla="*/ 3238500 h 3644900"/>
              <a:gd name="connsiteX78" fmla="*/ 152400 w 3657600"/>
              <a:gd name="connsiteY78" fmla="*/ 3200400 h 3644900"/>
              <a:gd name="connsiteX79" fmla="*/ 219075 w 3657600"/>
              <a:gd name="connsiteY79" fmla="*/ 3190875 h 3644900"/>
              <a:gd name="connsiteX80" fmla="*/ 295275 w 3657600"/>
              <a:gd name="connsiteY80" fmla="*/ 3181350 h 3644900"/>
              <a:gd name="connsiteX81" fmla="*/ 352425 w 3657600"/>
              <a:gd name="connsiteY81" fmla="*/ 3171825 h 3644900"/>
              <a:gd name="connsiteX82" fmla="*/ 409575 w 3657600"/>
              <a:gd name="connsiteY82" fmla="*/ 3152775 h 3644900"/>
              <a:gd name="connsiteX83" fmla="*/ 457200 w 3657600"/>
              <a:gd name="connsiteY83" fmla="*/ 3114675 h 3644900"/>
              <a:gd name="connsiteX84" fmla="*/ 476250 w 3657600"/>
              <a:gd name="connsiteY84" fmla="*/ 3086100 h 3644900"/>
              <a:gd name="connsiteX85" fmla="*/ 485775 w 3657600"/>
              <a:gd name="connsiteY85" fmla="*/ 2895600 h 3644900"/>
              <a:gd name="connsiteX86" fmla="*/ 495300 w 3657600"/>
              <a:gd name="connsiteY86" fmla="*/ 2771775 h 3644900"/>
              <a:gd name="connsiteX87" fmla="*/ 504825 w 3657600"/>
              <a:gd name="connsiteY87" fmla="*/ 1495425 h 3644900"/>
              <a:gd name="connsiteX88" fmla="*/ 495300 w 3657600"/>
              <a:gd name="connsiteY88" fmla="*/ 1076325 h 3644900"/>
              <a:gd name="connsiteX89" fmla="*/ 476250 w 3657600"/>
              <a:gd name="connsiteY89" fmla="*/ 876300 h 3644900"/>
              <a:gd name="connsiteX90" fmla="*/ 485775 w 3657600"/>
              <a:gd name="connsiteY90" fmla="*/ 342900 h 3644900"/>
              <a:gd name="connsiteX91" fmla="*/ 476250 w 3657600"/>
              <a:gd name="connsiteY91" fmla="*/ 238125 h 364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57600" h="3644900">
                <a:moveTo>
                  <a:pt x="476250" y="238125"/>
                </a:moveTo>
                <a:cubicBezTo>
                  <a:pt x="479425" y="204788"/>
                  <a:pt x="476035" y="243642"/>
                  <a:pt x="504825" y="142875"/>
                </a:cubicBezTo>
                <a:cubicBezTo>
                  <a:pt x="507583" y="133221"/>
                  <a:pt x="507250" y="121400"/>
                  <a:pt x="514350" y="114300"/>
                </a:cubicBezTo>
                <a:cubicBezTo>
                  <a:pt x="530539" y="98111"/>
                  <a:pt x="552450" y="88900"/>
                  <a:pt x="571500" y="76200"/>
                </a:cubicBezTo>
                <a:cubicBezTo>
                  <a:pt x="581025" y="69850"/>
                  <a:pt x="589215" y="60770"/>
                  <a:pt x="600075" y="57150"/>
                </a:cubicBezTo>
                <a:cubicBezTo>
                  <a:pt x="627310" y="48072"/>
                  <a:pt x="636850" y="44080"/>
                  <a:pt x="666750" y="38100"/>
                </a:cubicBezTo>
                <a:cubicBezTo>
                  <a:pt x="685688" y="34312"/>
                  <a:pt x="704962" y="32363"/>
                  <a:pt x="723900" y="28575"/>
                </a:cubicBezTo>
                <a:cubicBezTo>
                  <a:pt x="736737" y="26008"/>
                  <a:pt x="749029" y="20819"/>
                  <a:pt x="762000" y="19050"/>
                </a:cubicBezTo>
                <a:cubicBezTo>
                  <a:pt x="818974" y="11281"/>
                  <a:pt x="933450" y="0"/>
                  <a:pt x="933450" y="0"/>
                </a:cubicBezTo>
                <a:lnTo>
                  <a:pt x="1123950" y="9525"/>
                </a:lnTo>
                <a:cubicBezTo>
                  <a:pt x="1165271" y="12029"/>
                  <a:pt x="1206427" y="17033"/>
                  <a:pt x="1247775" y="19050"/>
                </a:cubicBezTo>
                <a:cubicBezTo>
                  <a:pt x="1336626" y="23384"/>
                  <a:pt x="1425575" y="25400"/>
                  <a:pt x="1514475" y="28575"/>
                </a:cubicBezTo>
                <a:cubicBezTo>
                  <a:pt x="1847464" y="57531"/>
                  <a:pt x="1660278" y="49660"/>
                  <a:pt x="2076450" y="38100"/>
                </a:cubicBezTo>
                <a:cubicBezTo>
                  <a:pt x="2092325" y="34925"/>
                  <a:pt x="2107937" y="29866"/>
                  <a:pt x="2124075" y="28575"/>
                </a:cubicBezTo>
                <a:cubicBezTo>
                  <a:pt x="2332557" y="11896"/>
                  <a:pt x="2358310" y="20558"/>
                  <a:pt x="2590800" y="28575"/>
                </a:cubicBezTo>
                <a:cubicBezTo>
                  <a:pt x="2609850" y="31750"/>
                  <a:pt x="2629097" y="33910"/>
                  <a:pt x="2647950" y="38100"/>
                </a:cubicBezTo>
                <a:cubicBezTo>
                  <a:pt x="2657751" y="40278"/>
                  <a:pt x="2666724" y="45447"/>
                  <a:pt x="2676525" y="47625"/>
                </a:cubicBezTo>
                <a:cubicBezTo>
                  <a:pt x="2695378" y="51815"/>
                  <a:pt x="2714625" y="53975"/>
                  <a:pt x="2733675" y="57150"/>
                </a:cubicBezTo>
                <a:cubicBezTo>
                  <a:pt x="2800350" y="53975"/>
                  <a:pt x="2867119" y="52381"/>
                  <a:pt x="2933700" y="47625"/>
                </a:cubicBezTo>
                <a:cubicBezTo>
                  <a:pt x="2956094" y="46025"/>
                  <a:pt x="2978121" y="41067"/>
                  <a:pt x="3000375" y="38100"/>
                </a:cubicBezTo>
                <a:lnTo>
                  <a:pt x="3076575" y="28575"/>
                </a:lnTo>
                <a:cubicBezTo>
                  <a:pt x="3136455" y="30640"/>
                  <a:pt x="3408478" y="37444"/>
                  <a:pt x="3505200" y="47625"/>
                </a:cubicBezTo>
                <a:cubicBezTo>
                  <a:pt x="3515185" y="48676"/>
                  <a:pt x="3524121" y="54392"/>
                  <a:pt x="3533775" y="57150"/>
                </a:cubicBezTo>
                <a:cubicBezTo>
                  <a:pt x="3546362" y="60746"/>
                  <a:pt x="3559175" y="63500"/>
                  <a:pt x="3571875" y="66675"/>
                </a:cubicBezTo>
                <a:cubicBezTo>
                  <a:pt x="3605213" y="88900"/>
                  <a:pt x="3622675" y="95250"/>
                  <a:pt x="3638550" y="142875"/>
                </a:cubicBezTo>
                <a:lnTo>
                  <a:pt x="3657600" y="200025"/>
                </a:lnTo>
                <a:cubicBezTo>
                  <a:pt x="3652839" y="228591"/>
                  <a:pt x="3645796" y="289168"/>
                  <a:pt x="3629025" y="314325"/>
                </a:cubicBezTo>
                <a:cubicBezTo>
                  <a:pt x="3622675" y="323850"/>
                  <a:pt x="3618070" y="334805"/>
                  <a:pt x="3609975" y="342900"/>
                </a:cubicBezTo>
                <a:cubicBezTo>
                  <a:pt x="3601880" y="350995"/>
                  <a:pt x="3590925" y="355600"/>
                  <a:pt x="3581400" y="361950"/>
                </a:cubicBezTo>
                <a:cubicBezTo>
                  <a:pt x="3575050" y="371475"/>
                  <a:pt x="3572917" y="386122"/>
                  <a:pt x="3562350" y="390525"/>
                </a:cubicBezTo>
                <a:cubicBezTo>
                  <a:pt x="3532462" y="402978"/>
                  <a:pt x="3497817" y="399336"/>
                  <a:pt x="3467100" y="409575"/>
                </a:cubicBezTo>
                <a:cubicBezTo>
                  <a:pt x="3457575" y="412750"/>
                  <a:pt x="3448370" y="417131"/>
                  <a:pt x="3438525" y="419100"/>
                </a:cubicBezTo>
                <a:cubicBezTo>
                  <a:pt x="3416510" y="423503"/>
                  <a:pt x="3393995" y="424934"/>
                  <a:pt x="3371850" y="428625"/>
                </a:cubicBezTo>
                <a:cubicBezTo>
                  <a:pt x="3355881" y="431287"/>
                  <a:pt x="3340100" y="434975"/>
                  <a:pt x="3324225" y="438150"/>
                </a:cubicBezTo>
                <a:cubicBezTo>
                  <a:pt x="3290887" y="460375"/>
                  <a:pt x="3273425" y="466725"/>
                  <a:pt x="3257550" y="514350"/>
                </a:cubicBezTo>
                <a:lnTo>
                  <a:pt x="3238500" y="571500"/>
                </a:lnTo>
                <a:lnTo>
                  <a:pt x="3228975" y="600075"/>
                </a:lnTo>
                <a:cubicBezTo>
                  <a:pt x="3222625" y="673100"/>
                  <a:pt x="3216561" y="746150"/>
                  <a:pt x="3209925" y="819150"/>
                </a:cubicBezTo>
                <a:cubicBezTo>
                  <a:pt x="3207036" y="850927"/>
                  <a:pt x="3206658" y="883111"/>
                  <a:pt x="3200400" y="914400"/>
                </a:cubicBezTo>
                <a:cubicBezTo>
                  <a:pt x="3177952" y="1026638"/>
                  <a:pt x="3204979" y="886926"/>
                  <a:pt x="3181350" y="1028700"/>
                </a:cubicBezTo>
                <a:cubicBezTo>
                  <a:pt x="3164715" y="1128512"/>
                  <a:pt x="3179425" y="1028800"/>
                  <a:pt x="3162300" y="1114425"/>
                </a:cubicBezTo>
                <a:cubicBezTo>
                  <a:pt x="3153145" y="1160202"/>
                  <a:pt x="3149103" y="1200951"/>
                  <a:pt x="3143250" y="1247775"/>
                </a:cubicBezTo>
                <a:cubicBezTo>
                  <a:pt x="3146425" y="1279525"/>
                  <a:pt x="3148042" y="1311470"/>
                  <a:pt x="3152775" y="1343025"/>
                </a:cubicBezTo>
                <a:cubicBezTo>
                  <a:pt x="3157578" y="1375046"/>
                  <a:pt x="3171825" y="1438275"/>
                  <a:pt x="3171825" y="1438275"/>
                </a:cubicBezTo>
                <a:cubicBezTo>
                  <a:pt x="3175000" y="1514475"/>
                  <a:pt x="3177120" y="1590726"/>
                  <a:pt x="3181350" y="1666875"/>
                </a:cubicBezTo>
                <a:cubicBezTo>
                  <a:pt x="3183471" y="1705048"/>
                  <a:pt x="3189177" y="1742981"/>
                  <a:pt x="3190875" y="1781175"/>
                </a:cubicBezTo>
                <a:cubicBezTo>
                  <a:pt x="3195529" y="1885895"/>
                  <a:pt x="3197225" y="1990725"/>
                  <a:pt x="3200400" y="2095500"/>
                </a:cubicBezTo>
                <a:cubicBezTo>
                  <a:pt x="3197225" y="2197100"/>
                  <a:pt x="3195710" y="2298765"/>
                  <a:pt x="3190875" y="2400300"/>
                </a:cubicBezTo>
                <a:cubicBezTo>
                  <a:pt x="3189357" y="2432172"/>
                  <a:pt x="3181350" y="2463642"/>
                  <a:pt x="3181350" y="2495550"/>
                </a:cubicBezTo>
                <a:cubicBezTo>
                  <a:pt x="3181350" y="2823929"/>
                  <a:pt x="3168540" y="2745826"/>
                  <a:pt x="3200400" y="2905125"/>
                </a:cubicBezTo>
                <a:cubicBezTo>
                  <a:pt x="3197225" y="3063875"/>
                  <a:pt x="3196863" y="3222706"/>
                  <a:pt x="3190875" y="3381375"/>
                </a:cubicBezTo>
                <a:cubicBezTo>
                  <a:pt x="3190496" y="3391408"/>
                  <a:pt x="3183608" y="3400167"/>
                  <a:pt x="3181350" y="3409950"/>
                </a:cubicBezTo>
                <a:cubicBezTo>
                  <a:pt x="3174069" y="3441500"/>
                  <a:pt x="3172539" y="3474483"/>
                  <a:pt x="3162300" y="3505200"/>
                </a:cubicBezTo>
                <a:cubicBezTo>
                  <a:pt x="3159125" y="3514725"/>
                  <a:pt x="3157265" y="3524795"/>
                  <a:pt x="3152775" y="3533775"/>
                </a:cubicBezTo>
                <a:cubicBezTo>
                  <a:pt x="3147655" y="3544014"/>
                  <a:pt x="3142664" y="3555199"/>
                  <a:pt x="3133725" y="3562350"/>
                </a:cubicBezTo>
                <a:cubicBezTo>
                  <a:pt x="3125885" y="3568622"/>
                  <a:pt x="3114130" y="3567385"/>
                  <a:pt x="3105150" y="3571875"/>
                </a:cubicBezTo>
                <a:cubicBezTo>
                  <a:pt x="3094911" y="3576995"/>
                  <a:pt x="3086814" y="3585805"/>
                  <a:pt x="3076575" y="3590925"/>
                </a:cubicBezTo>
                <a:cubicBezTo>
                  <a:pt x="3061350" y="3598538"/>
                  <a:pt x="3024142" y="3605906"/>
                  <a:pt x="3009900" y="3609975"/>
                </a:cubicBezTo>
                <a:cubicBezTo>
                  <a:pt x="2923304" y="3634717"/>
                  <a:pt x="3061222" y="3613793"/>
                  <a:pt x="2847975" y="3629025"/>
                </a:cubicBezTo>
                <a:cubicBezTo>
                  <a:pt x="2794000" y="3625850"/>
                  <a:pt x="2739896" y="3624395"/>
                  <a:pt x="2686050" y="3619500"/>
                </a:cubicBezTo>
                <a:cubicBezTo>
                  <a:pt x="2669927" y="3618034"/>
                  <a:pt x="2654508" y="3611831"/>
                  <a:pt x="2638425" y="3609975"/>
                </a:cubicBezTo>
                <a:cubicBezTo>
                  <a:pt x="2493251" y="3593224"/>
                  <a:pt x="2432277" y="3590517"/>
                  <a:pt x="2295525" y="3581400"/>
                </a:cubicBezTo>
                <a:cubicBezTo>
                  <a:pt x="2078937" y="3608473"/>
                  <a:pt x="2438260" y="3565537"/>
                  <a:pt x="2019300" y="3600450"/>
                </a:cubicBezTo>
                <a:cubicBezTo>
                  <a:pt x="2009294" y="3601284"/>
                  <a:pt x="2000744" y="3609329"/>
                  <a:pt x="1990725" y="3609975"/>
                </a:cubicBezTo>
                <a:cubicBezTo>
                  <a:pt x="1901953" y="3615702"/>
                  <a:pt x="1812925" y="3616325"/>
                  <a:pt x="1724025" y="3619500"/>
                </a:cubicBezTo>
                <a:cubicBezTo>
                  <a:pt x="1647825" y="3644900"/>
                  <a:pt x="1743075" y="3619500"/>
                  <a:pt x="1666875" y="3619500"/>
                </a:cubicBezTo>
                <a:cubicBezTo>
                  <a:pt x="1498570" y="3619500"/>
                  <a:pt x="1330325" y="3625850"/>
                  <a:pt x="1162050" y="3629025"/>
                </a:cubicBezTo>
                <a:cubicBezTo>
                  <a:pt x="1089025" y="3622675"/>
                  <a:pt x="1016251" y="3611854"/>
                  <a:pt x="942975" y="3609975"/>
                </a:cubicBezTo>
                <a:lnTo>
                  <a:pt x="238125" y="3590925"/>
                </a:lnTo>
                <a:cubicBezTo>
                  <a:pt x="200025" y="3584575"/>
                  <a:pt x="155963" y="3593301"/>
                  <a:pt x="123825" y="3571875"/>
                </a:cubicBezTo>
                <a:cubicBezTo>
                  <a:pt x="86896" y="3547256"/>
                  <a:pt x="106110" y="3556445"/>
                  <a:pt x="66675" y="3543300"/>
                </a:cubicBezTo>
                <a:cubicBezTo>
                  <a:pt x="60325" y="3533775"/>
                  <a:pt x="55720" y="3522820"/>
                  <a:pt x="47625" y="3514725"/>
                </a:cubicBezTo>
                <a:cubicBezTo>
                  <a:pt x="39530" y="3506630"/>
                  <a:pt x="25117" y="3505383"/>
                  <a:pt x="19050" y="3495675"/>
                </a:cubicBezTo>
                <a:cubicBezTo>
                  <a:pt x="8407" y="3478647"/>
                  <a:pt x="0" y="3438525"/>
                  <a:pt x="0" y="3438525"/>
                </a:cubicBezTo>
                <a:cubicBezTo>
                  <a:pt x="3175" y="3406775"/>
                  <a:pt x="3645" y="3374637"/>
                  <a:pt x="9525" y="3343275"/>
                </a:cubicBezTo>
                <a:cubicBezTo>
                  <a:pt x="13226" y="3323538"/>
                  <a:pt x="9525" y="3292475"/>
                  <a:pt x="28575" y="3286125"/>
                </a:cubicBezTo>
                <a:lnTo>
                  <a:pt x="57150" y="3276600"/>
                </a:lnTo>
                <a:cubicBezTo>
                  <a:pt x="73314" y="3228109"/>
                  <a:pt x="53686" y="3261591"/>
                  <a:pt x="95250" y="3238500"/>
                </a:cubicBezTo>
                <a:cubicBezTo>
                  <a:pt x="115264" y="3227381"/>
                  <a:pt x="129735" y="3203638"/>
                  <a:pt x="152400" y="3200400"/>
                </a:cubicBezTo>
                <a:lnTo>
                  <a:pt x="219075" y="3190875"/>
                </a:lnTo>
                <a:lnTo>
                  <a:pt x="295275" y="3181350"/>
                </a:lnTo>
                <a:cubicBezTo>
                  <a:pt x="314394" y="3178619"/>
                  <a:pt x="333689" y="3176509"/>
                  <a:pt x="352425" y="3171825"/>
                </a:cubicBezTo>
                <a:cubicBezTo>
                  <a:pt x="371906" y="3166955"/>
                  <a:pt x="409575" y="3152775"/>
                  <a:pt x="409575" y="3152775"/>
                </a:cubicBezTo>
                <a:cubicBezTo>
                  <a:pt x="464170" y="3070883"/>
                  <a:pt x="391475" y="3167255"/>
                  <a:pt x="457200" y="3114675"/>
                </a:cubicBezTo>
                <a:cubicBezTo>
                  <a:pt x="466139" y="3107524"/>
                  <a:pt x="469900" y="3095625"/>
                  <a:pt x="476250" y="3086100"/>
                </a:cubicBezTo>
                <a:cubicBezTo>
                  <a:pt x="479425" y="3022600"/>
                  <a:pt x="481929" y="2959063"/>
                  <a:pt x="485775" y="2895600"/>
                </a:cubicBezTo>
                <a:cubicBezTo>
                  <a:pt x="488279" y="2854279"/>
                  <a:pt x="494737" y="2813168"/>
                  <a:pt x="495300" y="2771775"/>
                </a:cubicBezTo>
                <a:cubicBezTo>
                  <a:pt x="501088" y="2346353"/>
                  <a:pt x="501650" y="1920875"/>
                  <a:pt x="504825" y="1495425"/>
                </a:cubicBezTo>
                <a:cubicBezTo>
                  <a:pt x="501650" y="1355725"/>
                  <a:pt x="499955" y="1215984"/>
                  <a:pt x="495300" y="1076325"/>
                </a:cubicBezTo>
                <a:cubicBezTo>
                  <a:pt x="490665" y="937265"/>
                  <a:pt x="493881" y="964453"/>
                  <a:pt x="476250" y="876300"/>
                </a:cubicBezTo>
                <a:cubicBezTo>
                  <a:pt x="479425" y="698500"/>
                  <a:pt x="485775" y="520728"/>
                  <a:pt x="485775" y="342900"/>
                </a:cubicBezTo>
                <a:cubicBezTo>
                  <a:pt x="485775" y="307831"/>
                  <a:pt x="473075" y="271462"/>
                  <a:pt x="476250" y="2381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107504" y="6381328"/>
            <a:ext cx="1008112" cy="360040"/>
            <a:chOff x="0" y="6309320"/>
            <a:chExt cx="1115616" cy="548680"/>
          </a:xfrm>
        </p:grpSpPr>
        <p:sp>
          <p:nvSpPr>
            <p:cNvPr id="19" name="Прямоугольник 18">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Обучение осознанному сновидению.</a:t>
            </a:r>
            <a:endParaRPr lang="ru-RU" dirty="0"/>
          </a:p>
        </p:txBody>
      </p:sp>
      <p:sp>
        <p:nvSpPr>
          <p:cNvPr id="3" name="Содержимое 2"/>
          <p:cNvSpPr>
            <a:spLocks noGrp="1"/>
          </p:cNvSpPr>
          <p:nvPr>
            <p:ph idx="1"/>
          </p:nvPr>
        </p:nvSpPr>
        <p:spPr>
          <a:xfrm>
            <a:off x="467544" y="1484784"/>
            <a:ext cx="8229600" cy="4637112"/>
          </a:xfrm>
          <a:effectLst>
            <a:glow rad="63500">
              <a:schemeClr val="accent5">
                <a:satMod val="175000"/>
                <a:alpha val="40000"/>
              </a:schemeClr>
            </a:glow>
            <a:softEdge rad="12700"/>
          </a:effectLst>
        </p:spPr>
        <p:txBody>
          <a:bodyPr>
            <a:noAutofit/>
          </a:bodyPr>
          <a:lstStyle/>
          <a:p>
            <a:pPr marL="108000" indent="0">
              <a:buNone/>
            </a:pPr>
            <a:r>
              <a:rPr lang="ru-RU" sz="1400" b="1" dirty="0" smtClean="0"/>
              <a:t>Для обучения умению осознавать нахождение в сновидении и контролировать сон необходима определенная практика. Срок её зависит от применяемой методики и личностных данных.</a:t>
            </a:r>
          </a:p>
          <a:p>
            <a:pPr marL="108000" indent="0">
              <a:buNone/>
            </a:pPr>
            <a:r>
              <a:rPr lang="ru-RU" sz="1400" b="1" dirty="0" smtClean="0"/>
              <a:t>Стивен </a:t>
            </a:r>
            <a:r>
              <a:rPr lang="ru-RU" sz="1400" b="1" dirty="0" err="1" smtClean="0"/>
              <a:t>Лаберж</a:t>
            </a:r>
            <a:r>
              <a:rPr lang="ru-RU" sz="1400" b="1" dirty="0" smtClean="0"/>
              <a:t> сообщает о случаях, когда обучаемые достигали осознанности уже через неделю после начала практики. Для увеличения вероятности осознания себя во сне человеку может помочь вопрос, направленный к самому себе о том, спит он или нет? Также, развитию внимания и произвольности во сне помогает ведение ежедневного дневника сновидений, с помощью которого необходимо развить хорошую память сновидений.</a:t>
            </a:r>
          </a:p>
          <a:p>
            <a:pPr marL="108000" indent="0">
              <a:buNone/>
            </a:pPr>
            <a:r>
              <a:rPr lang="ru-RU" sz="1400" b="1" dirty="0" smtClean="0"/>
              <a:t>Одним из способов вхождения в осознанное сновидение является гипноз, и, в частности, самогипноз или прослушивание аудиозаписей для гипноза непосредственно перед сном. Например, сновидцу предлагается придумать какой-нибудь условный знак, и когда этот условный знак появляется во сне, то сновидец понимает, что спит, и входит в осознанное сновидение.</a:t>
            </a:r>
          </a:p>
          <a:p>
            <a:pPr marL="108000" indent="0">
              <a:buNone/>
            </a:pPr>
            <a:r>
              <a:rPr lang="ru-RU" sz="1400" b="1" dirty="0" smtClean="0"/>
              <a:t>Большинство обучается осознанным сновидениям самостоятельно по книгам и доступным в Интернете материалам. Также в Интернете предлагаются платные индивидуальные </a:t>
            </a:r>
            <a:r>
              <a:rPr lang="ru-RU" sz="1400" b="1" dirty="0" err="1" smtClean="0"/>
              <a:t>онлайн-курсы</a:t>
            </a:r>
            <a:r>
              <a:rPr lang="ru-RU" sz="1400" b="1" dirty="0" smtClean="0"/>
              <a:t>. Кроме того, существует возможность платного группового обучения осознанным сновидениям. Так, в США наиболее известны курсы, проводимые Институтом осознанных сновидений (</a:t>
            </a:r>
            <a:r>
              <a:rPr lang="ru-RU" sz="1400" b="1" dirty="0" err="1" smtClean="0"/>
              <a:t>The</a:t>
            </a:r>
            <a:r>
              <a:rPr lang="ru-RU" sz="1400" b="1" dirty="0" smtClean="0"/>
              <a:t> </a:t>
            </a:r>
            <a:r>
              <a:rPr lang="ru-RU" sz="1400" b="1" dirty="0" err="1" smtClean="0"/>
              <a:t>Lucidity</a:t>
            </a:r>
            <a:r>
              <a:rPr lang="ru-RU" sz="1400" b="1" dirty="0" smtClean="0"/>
              <a:t> </a:t>
            </a:r>
            <a:r>
              <a:rPr lang="ru-RU" sz="1400" b="1" dirty="0" err="1" smtClean="0"/>
              <a:t>Institute</a:t>
            </a:r>
            <a:r>
              <a:rPr lang="ru-RU" sz="1400" b="1" dirty="0" smtClean="0"/>
              <a:t>), основанным Стивеном </a:t>
            </a:r>
            <a:r>
              <a:rPr lang="ru-RU" sz="1400" b="1" dirty="0" err="1" smtClean="0"/>
              <a:t>Лабержем</a:t>
            </a:r>
            <a:r>
              <a:rPr lang="ru-RU" sz="1400" b="1" dirty="0" smtClean="0"/>
              <a:t>.</a:t>
            </a:r>
            <a:endParaRPr lang="ru-RU" sz="1400" b="1" dirty="0"/>
          </a:p>
        </p:txBody>
      </p:sp>
      <p:sp>
        <p:nvSpPr>
          <p:cNvPr id="7" name="Выгнутая вниз стрелка 6">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возврат 7">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107504" y="6381328"/>
            <a:ext cx="1008112" cy="360040"/>
            <a:chOff x="0" y="6309320"/>
            <a:chExt cx="1115616" cy="548680"/>
          </a:xfrm>
        </p:grpSpPr>
        <p:sp>
          <p:nvSpPr>
            <p:cNvPr id="13" name="Прямоугольник 12">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Распознавание осознанного сновидения.</a:t>
            </a:r>
            <a:endParaRPr lang="ru-RU" dirty="0"/>
          </a:p>
        </p:txBody>
      </p:sp>
      <p:sp>
        <p:nvSpPr>
          <p:cNvPr id="4" name="Содержимое 3"/>
          <p:cNvSpPr>
            <a:spLocks noGrp="1"/>
          </p:cNvSpPr>
          <p:nvPr>
            <p:ph sz="half" idx="2"/>
          </p:nvPr>
        </p:nvSpPr>
        <p:spPr>
          <a:xfrm>
            <a:off x="0" y="1412776"/>
            <a:ext cx="4317876" cy="4752528"/>
          </a:xfrm>
        </p:spPr>
        <p:txBody>
          <a:bodyPr>
            <a:noAutofit/>
          </a:bodyPr>
          <a:lstStyle/>
          <a:p>
            <a:pPr marL="144000" indent="0">
              <a:buNone/>
            </a:pPr>
            <a:r>
              <a:rPr lang="ru-RU" sz="1400" b="1" dirty="0" smtClean="0"/>
              <a:t>Основной вопрос, который возникает у человека, желающего проснуться во сне, это: «Как я пойму, что это сон?». Получить на него ответ не так просто, хотя и возможно. Такие методы, как попытка взлететь или проткнуть пальцем свою ладонь, часто срабатывают, поскольку свойства объектов и пространства в сновидении частично поддаются влиянию намерений спящего. В частности, некоторые практикующие осознанные сновидения отмечают некоторое сопротивление (ощущение упругости) при попытке проткнуть пальцем твёрдый предмет, либо необходимость нескольких попыток. Встречный вопрос, который может возникнуть, это: «Как понять, что это реальность, а не сон?». Стивен </a:t>
            </a:r>
            <a:r>
              <a:rPr lang="ru-RU" sz="1400" b="1" dirty="0" err="1" smtClean="0"/>
              <a:t>Лаберж</a:t>
            </a:r>
            <a:r>
              <a:rPr lang="ru-RU" sz="1400" b="1" dirty="0" smtClean="0"/>
              <a:t> даёт множество простых методик, которые позволяют понять, спите вы или нет:</a:t>
            </a:r>
            <a:endParaRPr lang="ru-RU" sz="1400" b="1" dirty="0"/>
          </a:p>
        </p:txBody>
      </p:sp>
      <p:sp>
        <p:nvSpPr>
          <p:cNvPr id="6" name="Содержимое 5"/>
          <p:cNvSpPr>
            <a:spLocks noGrp="1"/>
          </p:cNvSpPr>
          <p:nvPr>
            <p:ph sz="quarter" idx="4"/>
          </p:nvPr>
        </p:nvSpPr>
        <p:spPr>
          <a:xfrm>
            <a:off x="4211960" y="1484784"/>
            <a:ext cx="4932040" cy="4392488"/>
          </a:xfrm>
        </p:spPr>
        <p:txBody>
          <a:bodyPr>
            <a:noAutofit/>
          </a:bodyPr>
          <a:lstStyle/>
          <a:p>
            <a:pPr lvl="0" indent="-166688"/>
            <a:r>
              <a:rPr lang="ru-RU" sz="1300" b="1" dirty="0" smtClean="0"/>
              <a:t>найти отличие обстановки сновидения от обстановки аналогичного места в реальной действительности;</a:t>
            </a:r>
          </a:p>
          <a:p>
            <a:pPr lvl="0" indent="-166688"/>
            <a:r>
              <a:rPr lang="ru-RU" sz="1300" b="1" dirty="0" smtClean="0"/>
              <a:t>попробовать прочесть что-либо дважды — если надпись меняется, значит, вы спите;</a:t>
            </a:r>
          </a:p>
          <a:p>
            <a:pPr lvl="0" indent="-166688"/>
            <a:r>
              <a:rPr lang="ru-RU" sz="1300" b="1" dirty="0" smtClean="0"/>
              <a:t>посмотреть на часы с циферблатом;</a:t>
            </a:r>
          </a:p>
          <a:p>
            <a:pPr lvl="0" indent="-166688"/>
            <a:r>
              <a:rPr lang="ru-RU" sz="1300" b="1" dirty="0" smtClean="0"/>
              <a:t>вообще посмотреть на что-либо, что в реальности несёт определённую информацию (информация может меняться);</a:t>
            </a:r>
          </a:p>
          <a:p>
            <a:pPr lvl="0" indent="-166688"/>
            <a:r>
              <a:rPr lang="ru-RU" sz="1300" b="1" dirty="0" smtClean="0"/>
              <a:t>прокрутить в голове предыдущую минуту — если вы не смогли это сделать, вы, скорее всего, спите;</a:t>
            </a:r>
          </a:p>
          <a:p>
            <a:pPr lvl="0" indent="-166688"/>
            <a:r>
              <a:rPr lang="ru-RU" sz="1300" b="1" dirty="0" smtClean="0"/>
              <a:t>попробовать включить или выключить свет в комнате при помощи выключателя (во сне выключатель может не работать, или порождать странный эффект, когда свет горит, но всё равно темно);</a:t>
            </a:r>
          </a:p>
          <a:p>
            <a:pPr lvl="0" indent="-166688"/>
            <a:r>
              <a:rPr lang="ru-RU" sz="1300" b="1" dirty="0" smtClean="0"/>
              <a:t>долго смотреть на свои руки — в сновидении они начинают изменять внешний вид;</a:t>
            </a:r>
          </a:p>
          <a:p>
            <a:pPr lvl="0" indent="-166688"/>
            <a:r>
              <a:rPr lang="ru-RU" sz="1300" b="1" dirty="0" smtClean="0"/>
              <a:t>также можно долго смотреть на себя в зеркало (обычно отражение в зеркале во сне видоизменяется).</a:t>
            </a:r>
          </a:p>
        </p:txBody>
      </p:sp>
      <p:sp>
        <p:nvSpPr>
          <p:cNvPr id="10" name="Выгнутая вниз стрелка 9">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Управляющая кнопка: возврат 10">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далее 11">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назад 12">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сведения 13">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07504" y="6381328"/>
            <a:ext cx="1008112" cy="360040"/>
            <a:chOff x="0" y="6309320"/>
            <a:chExt cx="1115616" cy="548680"/>
          </a:xfrm>
        </p:grpSpPr>
        <p:sp>
          <p:nvSpPr>
            <p:cNvPr id="16" name="Прямоугольник 15">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t"/>
            <a:r>
              <a:rPr lang="ru-RU" dirty="0" smtClean="0"/>
              <a:t>Опасности осознанных сновидений.</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Выгнутая вниз стрелка 7">
            <a:hlinkClick r:id="rId7"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возврат 8">
            <a:hlinkClick r:id="rId8"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сведения 9">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Управляющая кнопка: назад 11">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p:cNvGrpSpPr/>
          <p:nvPr/>
        </p:nvGrpSpPr>
        <p:grpSpPr>
          <a:xfrm>
            <a:off x="107504" y="6381328"/>
            <a:ext cx="1008112" cy="360040"/>
            <a:chOff x="0" y="6309320"/>
            <a:chExt cx="1115616" cy="548680"/>
          </a:xfrm>
        </p:grpSpPr>
        <p:sp>
          <p:nvSpPr>
            <p:cNvPr id="15" name="Прямоугольник 14">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dirty="0" smtClean="0"/>
              <a:t>Зависимость</a:t>
            </a:r>
            <a:endParaRPr lang="ru-RU" dirty="0"/>
          </a:p>
        </p:txBody>
      </p:sp>
      <p:sp>
        <p:nvSpPr>
          <p:cNvPr id="3" name="Содержимое 2"/>
          <p:cNvSpPr>
            <a:spLocks noGrp="1"/>
          </p:cNvSpPr>
          <p:nvPr>
            <p:ph idx="1"/>
          </p:nvPr>
        </p:nvSpPr>
        <p:spPr>
          <a:effectLst>
            <a:glow rad="63500">
              <a:schemeClr val="accent5">
                <a:satMod val="175000"/>
                <a:alpha val="40000"/>
              </a:schemeClr>
            </a:glow>
            <a:softEdge rad="12700"/>
          </a:effectLst>
        </p:spPr>
        <p:txBody>
          <a:bodyPr anchor="ctr">
            <a:normAutofit fontScale="55000" lnSpcReduction="20000"/>
          </a:bodyPr>
          <a:lstStyle/>
          <a:p>
            <a:pPr indent="0">
              <a:lnSpc>
                <a:spcPct val="120000"/>
              </a:lnSpc>
              <a:buNone/>
            </a:pPr>
            <a:r>
              <a:rPr lang="ru-RU" b="1" dirty="0" smtClean="0"/>
              <a:t>Осознанные сновидения могут использоваться с разными целями. К примеру, для развлечения или в качестве персональной машины виртуальной реальности. Будьте осторожны, не привыкайте погружаться в процесс практики управления снами с целью уйти от событий реальной жизни. Если вы замечаете, что стали думать о событиях, происходящих во сне, больше, чем о реальной жизни, вам следует пересмотреть свою жизнь и задуматься над следующими вопросами: добиваетесь ли вы целей, которые ставите перед собой в жизни, и довольны ли вы её состоянием, нет ли причин для тревоги? Если вы поймёте, что надо работать над своей жизнью, сделайте перерыв или используйте осознанные сны как инструмент для исследования того, что хотите поменять в своей жизни.</a:t>
            </a:r>
            <a:r>
              <a:rPr lang="ru-RU" dirty="0" smtClean="0"/>
              <a:t/>
            </a:r>
            <a:br>
              <a:rPr lang="ru-RU" dirty="0" smtClean="0"/>
            </a:br>
            <a:endParaRPr lang="ru-RU" dirty="0"/>
          </a:p>
        </p:txBody>
      </p:sp>
      <p:sp>
        <p:nvSpPr>
          <p:cNvPr id="7" name="Выгнутая вниз стрелка 6">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сведения 7">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алее 10">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107504" y="6381328"/>
            <a:ext cx="1008112" cy="360040"/>
            <a:chOff x="0" y="6309320"/>
            <a:chExt cx="1115616" cy="548680"/>
          </a:xfrm>
        </p:grpSpPr>
        <p:sp>
          <p:nvSpPr>
            <p:cNvPr id="13" name="Прямоугольник 12">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Мистическое</a:t>
            </a:r>
            <a:endParaRPr lang="ru-RU" dirty="0"/>
          </a:p>
        </p:txBody>
      </p:sp>
      <p:sp>
        <p:nvSpPr>
          <p:cNvPr id="3" name="Содержимое 2"/>
          <p:cNvSpPr>
            <a:spLocks noGrp="1"/>
          </p:cNvSpPr>
          <p:nvPr>
            <p:ph idx="1"/>
          </p:nvPr>
        </p:nvSpPr>
        <p:spPr>
          <a:xfrm>
            <a:off x="1835696" y="1600201"/>
            <a:ext cx="4752528" cy="4133056"/>
          </a:xfrm>
          <a:effectLst>
            <a:glow rad="63500">
              <a:schemeClr val="accent5">
                <a:satMod val="175000"/>
                <a:alpha val="40000"/>
              </a:schemeClr>
            </a:glow>
            <a:softEdge rad="12700"/>
          </a:effectLst>
        </p:spPr>
        <p:txBody>
          <a:bodyPr anchor="ctr">
            <a:normAutofit fontScale="85000" lnSpcReduction="20000"/>
          </a:bodyPr>
          <a:lstStyle/>
          <a:p>
            <a:pPr indent="0">
              <a:lnSpc>
                <a:spcPct val="110000"/>
              </a:lnSpc>
              <a:buNone/>
            </a:pPr>
            <a:r>
              <a:rPr lang="ru-RU" sz="2400" b="1" dirty="0" smtClean="0"/>
              <a:t>Это зависит от вашего мировоззрения. Если сновидения – это процесс мыслительной деятельности и ничего более, нет необходимости волноваться о духах и прочих подобных вещах. Для ощущения полной безопасности стоит обращаться с предметами и существами, присутствующими в осознанном сне, вежливо и любезно.</a:t>
            </a:r>
            <a:r>
              <a:rPr lang="ru-RU" dirty="0" smtClean="0"/>
              <a:t/>
            </a:r>
            <a:br>
              <a:rPr lang="ru-RU" dirty="0" smtClean="0"/>
            </a:br>
            <a:endParaRPr lang="ru-RU" dirty="0"/>
          </a:p>
        </p:txBody>
      </p:sp>
      <p:sp>
        <p:nvSpPr>
          <p:cNvPr id="4" name="Управляющая кнопка: далее 3">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сведения 5">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2"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Выгнутая вниз стрелка 11">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3" name="Группа 12"/>
          <p:cNvGrpSpPr/>
          <p:nvPr/>
        </p:nvGrpSpPr>
        <p:grpSpPr>
          <a:xfrm>
            <a:off x="107504" y="6381328"/>
            <a:ext cx="1008112" cy="360040"/>
            <a:chOff x="0" y="6309320"/>
            <a:chExt cx="1115616" cy="548680"/>
          </a:xfrm>
        </p:grpSpPr>
        <p:sp>
          <p:nvSpPr>
            <p:cNvPr id="14" name="Прямоугольник 1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Дестабилизация личности </a:t>
            </a:r>
            <a:endParaRPr lang="ru-RU" dirty="0"/>
          </a:p>
        </p:txBody>
      </p:sp>
      <p:sp>
        <p:nvSpPr>
          <p:cNvPr id="3" name="Содержимое 2"/>
          <p:cNvSpPr>
            <a:spLocks noGrp="1"/>
          </p:cNvSpPr>
          <p:nvPr>
            <p:ph idx="1"/>
          </p:nvPr>
        </p:nvSpPr>
        <p:spPr>
          <a:effectLst>
            <a:glow rad="63500">
              <a:schemeClr val="accent5">
                <a:satMod val="175000"/>
                <a:alpha val="40000"/>
              </a:schemeClr>
            </a:glow>
            <a:softEdge rad="12700"/>
          </a:effectLst>
        </p:spPr>
        <p:txBody>
          <a:bodyPr anchor="ctr">
            <a:normAutofit fontScale="55000" lnSpcReduction="20000"/>
          </a:bodyPr>
          <a:lstStyle/>
          <a:p>
            <a:pPr indent="0">
              <a:lnSpc>
                <a:spcPct val="120000"/>
              </a:lnSpc>
              <a:buNone/>
            </a:pPr>
            <a:r>
              <a:rPr lang="ru-RU" b="1" dirty="0" smtClean="0"/>
              <a:t>Осознанные сновидения могут ослабить границы между бодрствованием и управлением сном, сознанием и подсознанием, реальностью и фантазией. Это может привести к проблемам, связанным с дестабилизацией личности. Вероятно, самая общая форма дестабилизации личности включает в себя проблему различия памяти реальной жизни с памятью осознанного сна. Если вы запомните такой сон, утром необходимо отсортировывать это воспоминание от реальной жизни. Этот момент может стать серьёзной проблемой для тех, кто раньше не умел запоминать сны, а благодаря осознанным сновидениям преуспел в этом умении. Теперь у них этого в излишке, и приходится учиться отсортировывать иррациональную память.</a:t>
            </a:r>
            <a:r>
              <a:rPr lang="ru-RU" dirty="0" smtClean="0"/>
              <a:t/>
            </a:r>
            <a:br>
              <a:rPr lang="ru-RU" dirty="0" smtClean="0"/>
            </a:br>
            <a:endParaRPr lang="ru-RU" dirty="0"/>
          </a:p>
        </p:txBody>
      </p:sp>
      <p:sp>
        <p:nvSpPr>
          <p:cNvPr id="4" name="Управляющая кнопка: далее 3">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сведения 5">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rId2"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ыгнутая вниз стрелка 10">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2" name="Группа 11"/>
          <p:cNvGrpSpPr/>
          <p:nvPr/>
        </p:nvGrpSpPr>
        <p:grpSpPr>
          <a:xfrm>
            <a:off x="107504" y="6381328"/>
            <a:ext cx="1008112" cy="360040"/>
            <a:chOff x="0" y="6309320"/>
            <a:chExt cx="1115616" cy="548680"/>
          </a:xfrm>
        </p:grpSpPr>
        <p:sp>
          <p:nvSpPr>
            <p:cNvPr id="13" name="Прямоугольник 12">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Неадекватность </a:t>
            </a:r>
            <a:endParaRPr lang="ru-RU" dirty="0"/>
          </a:p>
        </p:txBody>
      </p:sp>
      <p:sp>
        <p:nvSpPr>
          <p:cNvPr id="3" name="Содержимое 2"/>
          <p:cNvSpPr>
            <a:spLocks noGrp="1"/>
          </p:cNvSpPr>
          <p:nvPr>
            <p:ph idx="1"/>
          </p:nvPr>
        </p:nvSpPr>
        <p:spPr>
          <a:effectLst>
            <a:glow rad="63500">
              <a:schemeClr val="accent5">
                <a:satMod val="175000"/>
                <a:alpha val="40000"/>
              </a:schemeClr>
            </a:glow>
            <a:softEdge rad="12700"/>
          </a:effectLst>
        </p:spPr>
        <p:txBody>
          <a:bodyPr anchor="ctr">
            <a:normAutofit fontScale="55000" lnSpcReduction="20000"/>
          </a:bodyPr>
          <a:lstStyle/>
          <a:p>
            <a:pPr indent="0">
              <a:lnSpc>
                <a:spcPct val="120000"/>
              </a:lnSpc>
              <a:buNone/>
            </a:pPr>
            <a:r>
              <a:rPr lang="ru-RU" b="1" dirty="0" smtClean="0"/>
              <a:t>Находясь в мире осознанных сновидений, вы получаете возможность контролировать события так, как это нельзя сделать в реальном мире. К примеру, вы можете заставлять предметы появляться и исчезать, заставлять других людей действовать по вашей воле. Существует мнение, что это может привести к подсознательному желанию иметь такой же контроль над реальным миром, что совершенно неадекватно. Также может показаться, что существует соблазн применять испытанные решения из мира сна к проблемам реального мира вместо того, чтобы решать эти проблемы на самом деле. Например, желать, чтобы неприятности уходили сами по себе или устранять их неординарными способами. Неадекватность восприятия реальности может проявиться в случае, если вы психически нестабильны или недостаточно хорошо проработали этапы практики управления снами.</a:t>
            </a:r>
            <a:endParaRPr lang="ru-RU" b="1" dirty="0"/>
          </a:p>
        </p:txBody>
      </p:sp>
      <p:sp>
        <p:nvSpPr>
          <p:cNvPr id="4" name="Управляющая кнопка: далее 3">
            <a:hlinkClick r:id="" action="ppaction://hlinkshowjump?jump=nextslide" highlightClick="1"/>
          </p:cNvPr>
          <p:cNvSpPr/>
          <p:nvPr/>
        </p:nvSpPr>
        <p:spPr>
          <a:xfrm>
            <a:off x="7956376" y="6381328"/>
            <a:ext cx="432048" cy="360040"/>
          </a:xfrm>
          <a:prstGeom prst="actionButtonForwardNex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сведения 4">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2"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Выгнутая вниз стрелка 11">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3" name="Группа 12"/>
          <p:cNvGrpSpPr/>
          <p:nvPr/>
        </p:nvGrpSpPr>
        <p:grpSpPr>
          <a:xfrm>
            <a:off x="107504" y="6381328"/>
            <a:ext cx="1008112" cy="360040"/>
            <a:chOff x="0" y="6309320"/>
            <a:chExt cx="1115616" cy="548680"/>
          </a:xfrm>
        </p:grpSpPr>
        <p:sp>
          <p:nvSpPr>
            <p:cNvPr id="14" name="Прямоугольник 1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Ложные пробуждения</a:t>
            </a:r>
            <a:endParaRPr lang="ru-RU" dirty="0"/>
          </a:p>
        </p:txBody>
      </p:sp>
      <p:sp>
        <p:nvSpPr>
          <p:cNvPr id="3" name="Содержимое 2"/>
          <p:cNvSpPr>
            <a:spLocks noGrp="1"/>
          </p:cNvSpPr>
          <p:nvPr>
            <p:ph idx="1"/>
          </p:nvPr>
        </p:nvSpPr>
        <p:spPr>
          <a:xfrm>
            <a:off x="251520" y="1340768"/>
            <a:ext cx="8640960" cy="4785395"/>
          </a:xfrm>
          <a:effectLst>
            <a:glow rad="63500">
              <a:schemeClr val="accent5">
                <a:satMod val="175000"/>
                <a:alpha val="40000"/>
              </a:schemeClr>
            </a:glow>
            <a:softEdge rad="12700"/>
          </a:effectLst>
        </p:spPr>
        <p:txBody>
          <a:bodyPr anchor="ctr">
            <a:noAutofit/>
          </a:bodyPr>
          <a:lstStyle/>
          <a:p>
            <a:pPr marL="180000" indent="0">
              <a:buNone/>
            </a:pPr>
            <a:r>
              <a:rPr lang="ru-RU" sz="1800" b="1" dirty="0" smtClean="0"/>
              <a:t>Одно из преимуществ осознанных сновидений – возможность изменять свой сон или просыпаться. Иногда, пытаясь выйти из сна, вы можете обнаружить себя в комнате бодрствующим, где вдруг начинают происходить неожиданные вещи: кто-то входит в комнату, слышите странный шум снаружи, вокруг появляются странные предметы. Это значит, что в результате попыток проснуться наступило ложное пробуждение. Лучше всего в таких случаях делать проверку на реальность. Если ложные пробуждения повторяются несколько раз в течение ночи, это может напугать. Страшно не только ощущение пробуждения в своей собственной комнате в странной или нелепой ситуации, но также чувство, что вы не сможете проснуться по-настоящему. В зависимости от содержания сна, раз все сны берут начало в вашей комнате, вы можете бояться, что произойдет что-то ужасное, когда вы проснётесь по-настоящему. Это не характерная ситуация. Обычно, когда вы испытываете осознанное сновидение, гораздо легче проснуться, чем </a:t>
            </a:r>
            <a:r>
              <a:rPr lang="ru-RU" sz="2000" b="1" dirty="0" smtClean="0"/>
              <a:t>удержать свой сон.</a:t>
            </a:r>
            <a:endParaRPr lang="ru-RU" sz="2000" b="1" dirty="0"/>
          </a:p>
        </p:txBody>
      </p:sp>
      <p:sp>
        <p:nvSpPr>
          <p:cNvPr id="4" name="Управляющая кнопка: далее 3">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назад 4">
            <a:hlinkClick r:id="" action="ppaction://hlinkshowjump?jump=previousslide"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сведения 6">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возврат 7">
            <a:hlinkClick r:id="rId2"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Выгнутая вниз стрелка 11">
            <a:hlinkClick r:id="rId3"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13" name="Группа 12"/>
          <p:cNvGrpSpPr/>
          <p:nvPr/>
        </p:nvGrpSpPr>
        <p:grpSpPr>
          <a:xfrm>
            <a:off x="107504" y="6381328"/>
            <a:ext cx="1008112" cy="360040"/>
            <a:chOff x="0" y="6309320"/>
            <a:chExt cx="1115616" cy="548680"/>
          </a:xfrm>
        </p:grpSpPr>
        <p:sp>
          <p:nvSpPr>
            <p:cNvPr id="14" name="Прямоугольник 1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Сонное царство</a:t>
            </a:r>
            <a:endParaRPr lang="ru-RU" dirty="0"/>
          </a:p>
        </p:txBody>
      </p:sp>
      <p:sp>
        <p:nvSpPr>
          <p:cNvPr id="3" name="Текст 2"/>
          <p:cNvSpPr>
            <a:spLocks noGrp="1"/>
          </p:cNvSpPr>
          <p:nvPr>
            <p:ph type="body" idx="1"/>
          </p:nvPr>
        </p:nvSpPr>
        <p:spPr>
          <a:xfrm>
            <a:off x="3203848" y="2852936"/>
            <a:ext cx="2736304" cy="3168352"/>
          </a:xfrm>
        </p:spPr>
        <p:txBody>
          <a:bodyPr>
            <a:normAutofit/>
          </a:bodyPr>
          <a:lstStyle/>
          <a:p>
            <a:pPr algn="ctr"/>
            <a:r>
              <a:rPr lang="ru-RU" sz="1600" dirty="0" smtClean="0"/>
              <a:t>Город </a:t>
            </a:r>
            <a:r>
              <a:rPr lang="ru-RU" sz="1600" dirty="0"/>
              <a:t>медленного </a:t>
            </a:r>
            <a:r>
              <a:rPr lang="ru-RU" sz="1600" dirty="0" smtClean="0"/>
              <a:t>сна</a:t>
            </a:r>
          </a:p>
          <a:p>
            <a:pPr algn="ctr"/>
            <a:endParaRPr lang="ru-RU" sz="1600" dirty="0" smtClean="0"/>
          </a:p>
          <a:p>
            <a:r>
              <a:rPr lang="ru-RU" dirty="0" smtClean="0"/>
              <a:t>Это </a:t>
            </a:r>
            <a:r>
              <a:rPr lang="ru-RU" dirty="0"/>
              <a:t>крепость. Здесь проживают консерваторы, полностью доверяющие действующей власти. Название города заимствовано из названия одной из фаз сна, подробнее о которой можно узнать из просветительной листовки. Также в этом городе можно познакомиться с «отцами» </a:t>
            </a:r>
            <a:r>
              <a:rPr lang="ru-RU" dirty="0" err="1"/>
              <a:t>сомнологии</a:t>
            </a:r>
            <a:r>
              <a:rPr lang="ru-RU" dirty="0"/>
              <a:t>, науки о сне</a:t>
            </a:r>
            <a:r>
              <a:rPr lang="ru-RU" dirty="0" smtClean="0"/>
              <a:t>.</a:t>
            </a:r>
            <a:endParaRPr lang="ru-RU" dirty="0"/>
          </a:p>
        </p:txBody>
      </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descr="замок.png">
            <a:hlinkClick r:id="rId2" action="ppaction://hlinksldjump"/>
            <a:hlinkHover r:id="" action="ppaction://noaction" highlightClick="1"/>
          </p:cNvPr>
          <p:cNvPicPr>
            <a:picLocks noChangeAspect="1"/>
          </p:cNvPicPr>
          <p:nvPr/>
        </p:nvPicPr>
        <p:blipFill>
          <a:blip r:embed="rId3" cstate="email"/>
          <a:srcRect/>
          <a:stretch>
            <a:fillRect/>
          </a:stretch>
        </p:blipFill>
        <p:spPr>
          <a:xfrm>
            <a:off x="539552" y="2132856"/>
            <a:ext cx="1960068" cy="1656184"/>
          </a:xfrm>
          <a:prstGeom prst="rect">
            <a:avLst/>
          </a:prstGeom>
        </p:spPr>
      </p:pic>
      <p:pic>
        <p:nvPicPr>
          <p:cNvPr id="16" name="Рисунок 15" descr="библиотека.png">
            <a:hlinkClick r:id="rId4" action="ppaction://hlinksldjump"/>
            <a:hlinkHover r:id="rId5" action="ppaction://hlinksldjump" highlightClick="1"/>
          </p:cNvPr>
          <p:cNvPicPr>
            <a:picLocks noChangeAspect="1"/>
          </p:cNvPicPr>
          <p:nvPr/>
        </p:nvPicPr>
        <p:blipFill>
          <a:blip r:embed="rId6" cstate="email"/>
          <a:srcRect/>
          <a:stretch>
            <a:fillRect/>
          </a:stretch>
        </p:blipFill>
        <p:spPr>
          <a:xfrm>
            <a:off x="2699792" y="764704"/>
            <a:ext cx="1800200" cy="1584176"/>
          </a:xfrm>
          <a:prstGeom prst="rect">
            <a:avLst/>
          </a:prstGeom>
          <a:effectLst/>
        </p:spPr>
      </p:pic>
      <p:pic>
        <p:nvPicPr>
          <p:cNvPr id="17" name="Рисунок 16" descr="город хиппи.png">
            <a:hlinkClick r:id="rId7" action="ppaction://hlinksldjump"/>
            <a:hlinkHover r:id="rId8" action="ppaction://hlinksldjump" highlightClick="1"/>
          </p:cNvPr>
          <p:cNvPicPr>
            <a:picLocks noChangeAspect="1"/>
          </p:cNvPicPr>
          <p:nvPr/>
        </p:nvPicPr>
        <p:blipFill>
          <a:blip r:embed="rId9" cstate="email"/>
          <a:stretch>
            <a:fillRect/>
          </a:stretch>
        </p:blipFill>
        <p:spPr>
          <a:xfrm>
            <a:off x="6444208" y="1556792"/>
            <a:ext cx="1886550" cy="1679896"/>
          </a:xfrm>
          <a:prstGeom prst="rect">
            <a:avLst/>
          </a:prstGeom>
        </p:spPr>
      </p:pic>
      <p:sp>
        <p:nvSpPr>
          <p:cNvPr id="18" name="Полилиния 17">
            <a:hlinkHover r:id="rId10" action="ppaction://hlinksldjump"/>
          </p:cNvPr>
          <p:cNvSpPr/>
          <p:nvPr/>
        </p:nvSpPr>
        <p:spPr>
          <a:xfrm>
            <a:off x="2733675" y="2409825"/>
            <a:ext cx="3657600" cy="3644900"/>
          </a:xfrm>
          <a:custGeom>
            <a:avLst/>
            <a:gdLst>
              <a:gd name="connsiteX0" fmla="*/ 476250 w 3657600"/>
              <a:gd name="connsiteY0" fmla="*/ 238125 h 3644900"/>
              <a:gd name="connsiteX1" fmla="*/ 504825 w 3657600"/>
              <a:gd name="connsiteY1" fmla="*/ 142875 h 3644900"/>
              <a:gd name="connsiteX2" fmla="*/ 514350 w 3657600"/>
              <a:gd name="connsiteY2" fmla="*/ 114300 h 3644900"/>
              <a:gd name="connsiteX3" fmla="*/ 571500 w 3657600"/>
              <a:gd name="connsiteY3" fmla="*/ 76200 h 3644900"/>
              <a:gd name="connsiteX4" fmla="*/ 600075 w 3657600"/>
              <a:gd name="connsiteY4" fmla="*/ 57150 h 3644900"/>
              <a:gd name="connsiteX5" fmla="*/ 666750 w 3657600"/>
              <a:gd name="connsiteY5" fmla="*/ 38100 h 3644900"/>
              <a:gd name="connsiteX6" fmla="*/ 723900 w 3657600"/>
              <a:gd name="connsiteY6" fmla="*/ 28575 h 3644900"/>
              <a:gd name="connsiteX7" fmla="*/ 762000 w 3657600"/>
              <a:gd name="connsiteY7" fmla="*/ 19050 h 3644900"/>
              <a:gd name="connsiteX8" fmla="*/ 933450 w 3657600"/>
              <a:gd name="connsiteY8" fmla="*/ 0 h 3644900"/>
              <a:gd name="connsiteX9" fmla="*/ 1123950 w 3657600"/>
              <a:gd name="connsiteY9" fmla="*/ 9525 h 3644900"/>
              <a:gd name="connsiteX10" fmla="*/ 1247775 w 3657600"/>
              <a:gd name="connsiteY10" fmla="*/ 19050 h 3644900"/>
              <a:gd name="connsiteX11" fmla="*/ 1514475 w 3657600"/>
              <a:gd name="connsiteY11" fmla="*/ 28575 h 3644900"/>
              <a:gd name="connsiteX12" fmla="*/ 2076450 w 3657600"/>
              <a:gd name="connsiteY12" fmla="*/ 38100 h 3644900"/>
              <a:gd name="connsiteX13" fmla="*/ 2124075 w 3657600"/>
              <a:gd name="connsiteY13" fmla="*/ 28575 h 3644900"/>
              <a:gd name="connsiteX14" fmla="*/ 2590800 w 3657600"/>
              <a:gd name="connsiteY14" fmla="*/ 28575 h 3644900"/>
              <a:gd name="connsiteX15" fmla="*/ 2647950 w 3657600"/>
              <a:gd name="connsiteY15" fmla="*/ 38100 h 3644900"/>
              <a:gd name="connsiteX16" fmla="*/ 2676525 w 3657600"/>
              <a:gd name="connsiteY16" fmla="*/ 47625 h 3644900"/>
              <a:gd name="connsiteX17" fmla="*/ 2733675 w 3657600"/>
              <a:gd name="connsiteY17" fmla="*/ 57150 h 3644900"/>
              <a:gd name="connsiteX18" fmla="*/ 2933700 w 3657600"/>
              <a:gd name="connsiteY18" fmla="*/ 47625 h 3644900"/>
              <a:gd name="connsiteX19" fmla="*/ 3000375 w 3657600"/>
              <a:gd name="connsiteY19" fmla="*/ 38100 h 3644900"/>
              <a:gd name="connsiteX20" fmla="*/ 3076575 w 3657600"/>
              <a:gd name="connsiteY20" fmla="*/ 28575 h 3644900"/>
              <a:gd name="connsiteX21" fmla="*/ 3505200 w 3657600"/>
              <a:gd name="connsiteY21" fmla="*/ 47625 h 3644900"/>
              <a:gd name="connsiteX22" fmla="*/ 3533775 w 3657600"/>
              <a:gd name="connsiteY22" fmla="*/ 57150 h 3644900"/>
              <a:gd name="connsiteX23" fmla="*/ 3571875 w 3657600"/>
              <a:gd name="connsiteY23" fmla="*/ 66675 h 3644900"/>
              <a:gd name="connsiteX24" fmla="*/ 3638550 w 3657600"/>
              <a:gd name="connsiteY24" fmla="*/ 142875 h 3644900"/>
              <a:gd name="connsiteX25" fmla="*/ 3657600 w 3657600"/>
              <a:gd name="connsiteY25" fmla="*/ 200025 h 3644900"/>
              <a:gd name="connsiteX26" fmla="*/ 3629025 w 3657600"/>
              <a:gd name="connsiteY26" fmla="*/ 314325 h 3644900"/>
              <a:gd name="connsiteX27" fmla="*/ 3609975 w 3657600"/>
              <a:gd name="connsiteY27" fmla="*/ 342900 h 3644900"/>
              <a:gd name="connsiteX28" fmla="*/ 3581400 w 3657600"/>
              <a:gd name="connsiteY28" fmla="*/ 361950 h 3644900"/>
              <a:gd name="connsiteX29" fmla="*/ 3562350 w 3657600"/>
              <a:gd name="connsiteY29" fmla="*/ 390525 h 3644900"/>
              <a:gd name="connsiteX30" fmla="*/ 3467100 w 3657600"/>
              <a:gd name="connsiteY30" fmla="*/ 409575 h 3644900"/>
              <a:gd name="connsiteX31" fmla="*/ 3438525 w 3657600"/>
              <a:gd name="connsiteY31" fmla="*/ 419100 h 3644900"/>
              <a:gd name="connsiteX32" fmla="*/ 3371850 w 3657600"/>
              <a:gd name="connsiteY32" fmla="*/ 428625 h 3644900"/>
              <a:gd name="connsiteX33" fmla="*/ 3324225 w 3657600"/>
              <a:gd name="connsiteY33" fmla="*/ 438150 h 3644900"/>
              <a:gd name="connsiteX34" fmla="*/ 3257550 w 3657600"/>
              <a:gd name="connsiteY34" fmla="*/ 514350 h 3644900"/>
              <a:gd name="connsiteX35" fmla="*/ 3238500 w 3657600"/>
              <a:gd name="connsiteY35" fmla="*/ 571500 h 3644900"/>
              <a:gd name="connsiteX36" fmla="*/ 3228975 w 3657600"/>
              <a:gd name="connsiteY36" fmla="*/ 600075 h 3644900"/>
              <a:gd name="connsiteX37" fmla="*/ 3209925 w 3657600"/>
              <a:gd name="connsiteY37" fmla="*/ 819150 h 3644900"/>
              <a:gd name="connsiteX38" fmla="*/ 3200400 w 3657600"/>
              <a:gd name="connsiteY38" fmla="*/ 914400 h 3644900"/>
              <a:gd name="connsiteX39" fmla="*/ 3181350 w 3657600"/>
              <a:gd name="connsiteY39" fmla="*/ 1028700 h 3644900"/>
              <a:gd name="connsiteX40" fmla="*/ 3162300 w 3657600"/>
              <a:gd name="connsiteY40" fmla="*/ 1114425 h 3644900"/>
              <a:gd name="connsiteX41" fmla="*/ 3143250 w 3657600"/>
              <a:gd name="connsiteY41" fmla="*/ 1247775 h 3644900"/>
              <a:gd name="connsiteX42" fmla="*/ 3152775 w 3657600"/>
              <a:gd name="connsiteY42" fmla="*/ 1343025 h 3644900"/>
              <a:gd name="connsiteX43" fmla="*/ 3171825 w 3657600"/>
              <a:gd name="connsiteY43" fmla="*/ 1438275 h 3644900"/>
              <a:gd name="connsiteX44" fmla="*/ 3181350 w 3657600"/>
              <a:gd name="connsiteY44" fmla="*/ 1666875 h 3644900"/>
              <a:gd name="connsiteX45" fmla="*/ 3190875 w 3657600"/>
              <a:gd name="connsiteY45" fmla="*/ 1781175 h 3644900"/>
              <a:gd name="connsiteX46" fmla="*/ 3200400 w 3657600"/>
              <a:gd name="connsiteY46" fmla="*/ 2095500 h 3644900"/>
              <a:gd name="connsiteX47" fmla="*/ 3190875 w 3657600"/>
              <a:gd name="connsiteY47" fmla="*/ 2400300 h 3644900"/>
              <a:gd name="connsiteX48" fmla="*/ 3181350 w 3657600"/>
              <a:gd name="connsiteY48" fmla="*/ 2495550 h 3644900"/>
              <a:gd name="connsiteX49" fmla="*/ 3200400 w 3657600"/>
              <a:gd name="connsiteY49" fmla="*/ 2905125 h 3644900"/>
              <a:gd name="connsiteX50" fmla="*/ 3190875 w 3657600"/>
              <a:gd name="connsiteY50" fmla="*/ 3381375 h 3644900"/>
              <a:gd name="connsiteX51" fmla="*/ 3181350 w 3657600"/>
              <a:gd name="connsiteY51" fmla="*/ 3409950 h 3644900"/>
              <a:gd name="connsiteX52" fmla="*/ 3162300 w 3657600"/>
              <a:gd name="connsiteY52" fmla="*/ 3505200 h 3644900"/>
              <a:gd name="connsiteX53" fmla="*/ 3152775 w 3657600"/>
              <a:gd name="connsiteY53" fmla="*/ 3533775 h 3644900"/>
              <a:gd name="connsiteX54" fmla="*/ 3133725 w 3657600"/>
              <a:gd name="connsiteY54" fmla="*/ 3562350 h 3644900"/>
              <a:gd name="connsiteX55" fmla="*/ 3105150 w 3657600"/>
              <a:gd name="connsiteY55" fmla="*/ 3571875 h 3644900"/>
              <a:gd name="connsiteX56" fmla="*/ 3076575 w 3657600"/>
              <a:gd name="connsiteY56" fmla="*/ 3590925 h 3644900"/>
              <a:gd name="connsiteX57" fmla="*/ 3009900 w 3657600"/>
              <a:gd name="connsiteY57" fmla="*/ 3609975 h 3644900"/>
              <a:gd name="connsiteX58" fmla="*/ 2847975 w 3657600"/>
              <a:gd name="connsiteY58" fmla="*/ 3629025 h 3644900"/>
              <a:gd name="connsiteX59" fmla="*/ 2686050 w 3657600"/>
              <a:gd name="connsiteY59" fmla="*/ 3619500 h 3644900"/>
              <a:gd name="connsiteX60" fmla="*/ 2638425 w 3657600"/>
              <a:gd name="connsiteY60" fmla="*/ 3609975 h 3644900"/>
              <a:gd name="connsiteX61" fmla="*/ 2295525 w 3657600"/>
              <a:gd name="connsiteY61" fmla="*/ 3581400 h 3644900"/>
              <a:gd name="connsiteX62" fmla="*/ 2019300 w 3657600"/>
              <a:gd name="connsiteY62" fmla="*/ 3600450 h 3644900"/>
              <a:gd name="connsiteX63" fmla="*/ 1990725 w 3657600"/>
              <a:gd name="connsiteY63" fmla="*/ 3609975 h 3644900"/>
              <a:gd name="connsiteX64" fmla="*/ 1724025 w 3657600"/>
              <a:gd name="connsiteY64" fmla="*/ 3619500 h 3644900"/>
              <a:gd name="connsiteX65" fmla="*/ 1666875 w 3657600"/>
              <a:gd name="connsiteY65" fmla="*/ 3619500 h 3644900"/>
              <a:gd name="connsiteX66" fmla="*/ 1162050 w 3657600"/>
              <a:gd name="connsiteY66" fmla="*/ 3629025 h 3644900"/>
              <a:gd name="connsiteX67" fmla="*/ 942975 w 3657600"/>
              <a:gd name="connsiteY67" fmla="*/ 3609975 h 3644900"/>
              <a:gd name="connsiteX68" fmla="*/ 238125 w 3657600"/>
              <a:gd name="connsiteY68" fmla="*/ 3590925 h 3644900"/>
              <a:gd name="connsiteX69" fmla="*/ 123825 w 3657600"/>
              <a:gd name="connsiteY69" fmla="*/ 3571875 h 3644900"/>
              <a:gd name="connsiteX70" fmla="*/ 66675 w 3657600"/>
              <a:gd name="connsiteY70" fmla="*/ 3543300 h 3644900"/>
              <a:gd name="connsiteX71" fmla="*/ 47625 w 3657600"/>
              <a:gd name="connsiteY71" fmla="*/ 3514725 h 3644900"/>
              <a:gd name="connsiteX72" fmla="*/ 19050 w 3657600"/>
              <a:gd name="connsiteY72" fmla="*/ 3495675 h 3644900"/>
              <a:gd name="connsiteX73" fmla="*/ 0 w 3657600"/>
              <a:gd name="connsiteY73" fmla="*/ 3438525 h 3644900"/>
              <a:gd name="connsiteX74" fmla="*/ 9525 w 3657600"/>
              <a:gd name="connsiteY74" fmla="*/ 3343275 h 3644900"/>
              <a:gd name="connsiteX75" fmla="*/ 28575 w 3657600"/>
              <a:gd name="connsiteY75" fmla="*/ 3286125 h 3644900"/>
              <a:gd name="connsiteX76" fmla="*/ 57150 w 3657600"/>
              <a:gd name="connsiteY76" fmla="*/ 3276600 h 3644900"/>
              <a:gd name="connsiteX77" fmla="*/ 95250 w 3657600"/>
              <a:gd name="connsiteY77" fmla="*/ 3238500 h 3644900"/>
              <a:gd name="connsiteX78" fmla="*/ 152400 w 3657600"/>
              <a:gd name="connsiteY78" fmla="*/ 3200400 h 3644900"/>
              <a:gd name="connsiteX79" fmla="*/ 219075 w 3657600"/>
              <a:gd name="connsiteY79" fmla="*/ 3190875 h 3644900"/>
              <a:gd name="connsiteX80" fmla="*/ 295275 w 3657600"/>
              <a:gd name="connsiteY80" fmla="*/ 3181350 h 3644900"/>
              <a:gd name="connsiteX81" fmla="*/ 352425 w 3657600"/>
              <a:gd name="connsiteY81" fmla="*/ 3171825 h 3644900"/>
              <a:gd name="connsiteX82" fmla="*/ 409575 w 3657600"/>
              <a:gd name="connsiteY82" fmla="*/ 3152775 h 3644900"/>
              <a:gd name="connsiteX83" fmla="*/ 457200 w 3657600"/>
              <a:gd name="connsiteY83" fmla="*/ 3114675 h 3644900"/>
              <a:gd name="connsiteX84" fmla="*/ 476250 w 3657600"/>
              <a:gd name="connsiteY84" fmla="*/ 3086100 h 3644900"/>
              <a:gd name="connsiteX85" fmla="*/ 485775 w 3657600"/>
              <a:gd name="connsiteY85" fmla="*/ 2895600 h 3644900"/>
              <a:gd name="connsiteX86" fmla="*/ 495300 w 3657600"/>
              <a:gd name="connsiteY86" fmla="*/ 2771775 h 3644900"/>
              <a:gd name="connsiteX87" fmla="*/ 504825 w 3657600"/>
              <a:gd name="connsiteY87" fmla="*/ 1495425 h 3644900"/>
              <a:gd name="connsiteX88" fmla="*/ 495300 w 3657600"/>
              <a:gd name="connsiteY88" fmla="*/ 1076325 h 3644900"/>
              <a:gd name="connsiteX89" fmla="*/ 476250 w 3657600"/>
              <a:gd name="connsiteY89" fmla="*/ 876300 h 3644900"/>
              <a:gd name="connsiteX90" fmla="*/ 485775 w 3657600"/>
              <a:gd name="connsiteY90" fmla="*/ 342900 h 3644900"/>
              <a:gd name="connsiteX91" fmla="*/ 476250 w 3657600"/>
              <a:gd name="connsiteY91" fmla="*/ 238125 h 364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57600" h="3644900">
                <a:moveTo>
                  <a:pt x="476250" y="238125"/>
                </a:moveTo>
                <a:cubicBezTo>
                  <a:pt x="479425" y="204788"/>
                  <a:pt x="476035" y="243642"/>
                  <a:pt x="504825" y="142875"/>
                </a:cubicBezTo>
                <a:cubicBezTo>
                  <a:pt x="507583" y="133221"/>
                  <a:pt x="507250" y="121400"/>
                  <a:pt x="514350" y="114300"/>
                </a:cubicBezTo>
                <a:cubicBezTo>
                  <a:pt x="530539" y="98111"/>
                  <a:pt x="552450" y="88900"/>
                  <a:pt x="571500" y="76200"/>
                </a:cubicBezTo>
                <a:cubicBezTo>
                  <a:pt x="581025" y="69850"/>
                  <a:pt x="589215" y="60770"/>
                  <a:pt x="600075" y="57150"/>
                </a:cubicBezTo>
                <a:cubicBezTo>
                  <a:pt x="627310" y="48072"/>
                  <a:pt x="636850" y="44080"/>
                  <a:pt x="666750" y="38100"/>
                </a:cubicBezTo>
                <a:cubicBezTo>
                  <a:pt x="685688" y="34312"/>
                  <a:pt x="704962" y="32363"/>
                  <a:pt x="723900" y="28575"/>
                </a:cubicBezTo>
                <a:cubicBezTo>
                  <a:pt x="736737" y="26008"/>
                  <a:pt x="749029" y="20819"/>
                  <a:pt x="762000" y="19050"/>
                </a:cubicBezTo>
                <a:cubicBezTo>
                  <a:pt x="818974" y="11281"/>
                  <a:pt x="933450" y="0"/>
                  <a:pt x="933450" y="0"/>
                </a:cubicBezTo>
                <a:lnTo>
                  <a:pt x="1123950" y="9525"/>
                </a:lnTo>
                <a:cubicBezTo>
                  <a:pt x="1165271" y="12029"/>
                  <a:pt x="1206427" y="17033"/>
                  <a:pt x="1247775" y="19050"/>
                </a:cubicBezTo>
                <a:cubicBezTo>
                  <a:pt x="1336626" y="23384"/>
                  <a:pt x="1425575" y="25400"/>
                  <a:pt x="1514475" y="28575"/>
                </a:cubicBezTo>
                <a:cubicBezTo>
                  <a:pt x="1847464" y="57531"/>
                  <a:pt x="1660278" y="49660"/>
                  <a:pt x="2076450" y="38100"/>
                </a:cubicBezTo>
                <a:cubicBezTo>
                  <a:pt x="2092325" y="34925"/>
                  <a:pt x="2107937" y="29866"/>
                  <a:pt x="2124075" y="28575"/>
                </a:cubicBezTo>
                <a:cubicBezTo>
                  <a:pt x="2332557" y="11896"/>
                  <a:pt x="2358310" y="20558"/>
                  <a:pt x="2590800" y="28575"/>
                </a:cubicBezTo>
                <a:cubicBezTo>
                  <a:pt x="2609850" y="31750"/>
                  <a:pt x="2629097" y="33910"/>
                  <a:pt x="2647950" y="38100"/>
                </a:cubicBezTo>
                <a:cubicBezTo>
                  <a:pt x="2657751" y="40278"/>
                  <a:pt x="2666724" y="45447"/>
                  <a:pt x="2676525" y="47625"/>
                </a:cubicBezTo>
                <a:cubicBezTo>
                  <a:pt x="2695378" y="51815"/>
                  <a:pt x="2714625" y="53975"/>
                  <a:pt x="2733675" y="57150"/>
                </a:cubicBezTo>
                <a:cubicBezTo>
                  <a:pt x="2800350" y="53975"/>
                  <a:pt x="2867119" y="52381"/>
                  <a:pt x="2933700" y="47625"/>
                </a:cubicBezTo>
                <a:cubicBezTo>
                  <a:pt x="2956094" y="46025"/>
                  <a:pt x="2978121" y="41067"/>
                  <a:pt x="3000375" y="38100"/>
                </a:cubicBezTo>
                <a:lnTo>
                  <a:pt x="3076575" y="28575"/>
                </a:lnTo>
                <a:cubicBezTo>
                  <a:pt x="3136455" y="30640"/>
                  <a:pt x="3408478" y="37444"/>
                  <a:pt x="3505200" y="47625"/>
                </a:cubicBezTo>
                <a:cubicBezTo>
                  <a:pt x="3515185" y="48676"/>
                  <a:pt x="3524121" y="54392"/>
                  <a:pt x="3533775" y="57150"/>
                </a:cubicBezTo>
                <a:cubicBezTo>
                  <a:pt x="3546362" y="60746"/>
                  <a:pt x="3559175" y="63500"/>
                  <a:pt x="3571875" y="66675"/>
                </a:cubicBezTo>
                <a:cubicBezTo>
                  <a:pt x="3605213" y="88900"/>
                  <a:pt x="3622675" y="95250"/>
                  <a:pt x="3638550" y="142875"/>
                </a:cubicBezTo>
                <a:lnTo>
                  <a:pt x="3657600" y="200025"/>
                </a:lnTo>
                <a:cubicBezTo>
                  <a:pt x="3652839" y="228591"/>
                  <a:pt x="3645796" y="289168"/>
                  <a:pt x="3629025" y="314325"/>
                </a:cubicBezTo>
                <a:cubicBezTo>
                  <a:pt x="3622675" y="323850"/>
                  <a:pt x="3618070" y="334805"/>
                  <a:pt x="3609975" y="342900"/>
                </a:cubicBezTo>
                <a:cubicBezTo>
                  <a:pt x="3601880" y="350995"/>
                  <a:pt x="3590925" y="355600"/>
                  <a:pt x="3581400" y="361950"/>
                </a:cubicBezTo>
                <a:cubicBezTo>
                  <a:pt x="3575050" y="371475"/>
                  <a:pt x="3572917" y="386122"/>
                  <a:pt x="3562350" y="390525"/>
                </a:cubicBezTo>
                <a:cubicBezTo>
                  <a:pt x="3532462" y="402978"/>
                  <a:pt x="3497817" y="399336"/>
                  <a:pt x="3467100" y="409575"/>
                </a:cubicBezTo>
                <a:cubicBezTo>
                  <a:pt x="3457575" y="412750"/>
                  <a:pt x="3448370" y="417131"/>
                  <a:pt x="3438525" y="419100"/>
                </a:cubicBezTo>
                <a:cubicBezTo>
                  <a:pt x="3416510" y="423503"/>
                  <a:pt x="3393995" y="424934"/>
                  <a:pt x="3371850" y="428625"/>
                </a:cubicBezTo>
                <a:cubicBezTo>
                  <a:pt x="3355881" y="431287"/>
                  <a:pt x="3340100" y="434975"/>
                  <a:pt x="3324225" y="438150"/>
                </a:cubicBezTo>
                <a:cubicBezTo>
                  <a:pt x="3290887" y="460375"/>
                  <a:pt x="3273425" y="466725"/>
                  <a:pt x="3257550" y="514350"/>
                </a:cubicBezTo>
                <a:lnTo>
                  <a:pt x="3238500" y="571500"/>
                </a:lnTo>
                <a:lnTo>
                  <a:pt x="3228975" y="600075"/>
                </a:lnTo>
                <a:cubicBezTo>
                  <a:pt x="3222625" y="673100"/>
                  <a:pt x="3216561" y="746150"/>
                  <a:pt x="3209925" y="819150"/>
                </a:cubicBezTo>
                <a:cubicBezTo>
                  <a:pt x="3207036" y="850927"/>
                  <a:pt x="3206658" y="883111"/>
                  <a:pt x="3200400" y="914400"/>
                </a:cubicBezTo>
                <a:cubicBezTo>
                  <a:pt x="3177952" y="1026638"/>
                  <a:pt x="3204979" y="886926"/>
                  <a:pt x="3181350" y="1028700"/>
                </a:cubicBezTo>
                <a:cubicBezTo>
                  <a:pt x="3164715" y="1128512"/>
                  <a:pt x="3179425" y="1028800"/>
                  <a:pt x="3162300" y="1114425"/>
                </a:cubicBezTo>
                <a:cubicBezTo>
                  <a:pt x="3153145" y="1160202"/>
                  <a:pt x="3149103" y="1200951"/>
                  <a:pt x="3143250" y="1247775"/>
                </a:cubicBezTo>
                <a:cubicBezTo>
                  <a:pt x="3146425" y="1279525"/>
                  <a:pt x="3148042" y="1311470"/>
                  <a:pt x="3152775" y="1343025"/>
                </a:cubicBezTo>
                <a:cubicBezTo>
                  <a:pt x="3157578" y="1375046"/>
                  <a:pt x="3171825" y="1438275"/>
                  <a:pt x="3171825" y="1438275"/>
                </a:cubicBezTo>
                <a:cubicBezTo>
                  <a:pt x="3175000" y="1514475"/>
                  <a:pt x="3177120" y="1590726"/>
                  <a:pt x="3181350" y="1666875"/>
                </a:cubicBezTo>
                <a:cubicBezTo>
                  <a:pt x="3183471" y="1705048"/>
                  <a:pt x="3189177" y="1742981"/>
                  <a:pt x="3190875" y="1781175"/>
                </a:cubicBezTo>
                <a:cubicBezTo>
                  <a:pt x="3195529" y="1885895"/>
                  <a:pt x="3197225" y="1990725"/>
                  <a:pt x="3200400" y="2095500"/>
                </a:cubicBezTo>
                <a:cubicBezTo>
                  <a:pt x="3197225" y="2197100"/>
                  <a:pt x="3195710" y="2298765"/>
                  <a:pt x="3190875" y="2400300"/>
                </a:cubicBezTo>
                <a:cubicBezTo>
                  <a:pt x="3189357" y="2432172"/>
                  <a:pt x="3181350" y="2463642"/>
                  <a:pt x="3181350" y="2495550"/>
                </a:cubicBezTo>
                <a:cubicBezTo>
                  <a:pt x="3181350" y="2823929"/>
                  <a:pt x="3168540" y="2745826"/>
                  <a:pt x="3200400" y="2905125"/>
                </a:cubicBezTo>
                <a:cubicBezTo>
                  <a:pt x="3197225" y="3063875"/>
                  <a:pt x="3196863" y="3222706"/>
                  <a:pt x="3190875" y="3381375"/>
                </a:cubicBezTo>
                <a:cubicBezTo>
                  <a:pt x="3190496" y="3391408"/>
                  <a:pt x="3183608" y="3400167"/>
                  <a:pt x="3181350" y="3409950"/>
                </a:cubicBezTo>
                <a:cubicBezTo>
                  <a:pt x="3174069" y="3441500"/>
                  <a:pt x="3172539" y="3474483"/>
                  <a:pt x="3162300" y="3505200"/>
                </a:cubicBezTo>
                <a:cubicBezTo>
                  <a:pt x="3159125" y="3514725"/>
                  <a:pt x="3157265" y="3524795"/>
                  <a:pt x="3152775" y="3533775"/>
                </a:cubicBezTo>
                <a:cubicBezTo>
                  <a:pt x="3147655" y="3544014"/>
                  <a:pt x="3142664" y="3555199"/>
                  <a:pt x="3133725" y="3562350"/>
                </a:cubicBezTo>
                <a:cubicBezTo>
                  <a:pt x="3125885" y="3568622"/>
                  <a:pt x="3114130" y="3567385"/>
                  <a:pt x="3105150" y="3571875"/>
                </a:cubicBezTo>
                <a:cubicBezTo>
                  <a:pt x="3094911" y="3576995"/>
                  <a:pt x="3086814" y="3585805"/>
                  <a:pt x="3076575" y="3590925"/>
                </a:cubicBezTo>
                <a:cubicBezTo>
                  <a:pt x="3061350" y="3598538"/>
                  <a:pt x="3024142" y="3605906"/>
                  <a:pt x="3009900" y="3609975"/>
                </a:cubicBezTo>
                <a:cubicBezTo>
                  <a:pt x="2923304" y="3634717"/>
                  <a:pt x="3061222" y="3613793"/>
                  <a:pt x="2847975" y="3629025"/>
                </a:cubicBezTo>
                <a:cubicBezTo>
                  <a:pt x="2794000" y="3625850"/>
                  <a:pt x="2739896" y="3624395"/>
                  <a:pt x="2686050" y="3619500"/>
                </a:cubicBezTo>
                <a:cubicBezTo>
                  <a:pt x="2669927" y="3618034"/>
                  <a:pt x="2654508" y="3611831"/>
                  <a:pt x="2638425" y="3609975"/>
                </a:cubicBezTo>
                <a:cubicBezTo>
                  <a:pt x="2493251" y="3593224"/>
                  <a:pt x="2432277" y="3590517"/>
                  <a:pt x="2295525" y="3581400"/>
                </a:cubicBezTo>
                <a:cubicBezTo>
                  <a:pt x="2078937" y="3608473"/>
                  <a:pt x="2438260" y="3565537"/>
                  <a:pt x="2019300" y="3600450"/>
                </a:cubicBezTo>
                <a:cubicBezTo>
                  <a:pt x="2009294" y="3601284"/>
                  <a:pt x="2000744" y="3609329"/>
                  <a:pt x="1990725" y="3609975"/>
                </a:cubicBezTo>
                <a:cubicBezTo>
                  <a:pt x="1901953" y="3615702"/>
                  <a:pt x="1812925" y="3616325"/>
                  <a:pt x="1724025" y="3619500"/>
                </a:cubicBezTo>
                <a:cubicBezTo>
                  <a:pt x="1647825" y="3644900"/>
                  <a:pt x="1743075" y="3619500"/>
                  <a:pt x="1666875" y="3619500"/>
                </a:cubicBezTo>
                <a:cubicBezTo>
                  <a:pt x="1498570" y="3619500"/>
                  <a:pt x="1330325" y="3625850"/>
                  <a:pt x="1162050" y="3629025"/>
                </a:cubicBezTo>
                <a:cubicBezTo>
                  <a:pt x="1089025" y="3622675"/>
                  <a:pt x="1016251" y="3611854"/>
                  <a:pt x="942975" y="3609975"/>
                </a:cubicBezTo>
                <a:lnTo>
                  <a:pt x="238125" y="3590925"/>
                </a:lnTo>
                <a:cubicBezTo>
                  <a:pt x="200025" y="3584575"/>
                  <a:pt x="155963" y="3593301"/>
                  <a:pt x="123825" y="3571875"/>
                </a:cubicBezTo>
                <a:cubicBezTo>
                  <a:pt x="86896" y="3547256"/>
                  <a:pt x="106110" y="3556445"/>
                  <a:pt x="66675" y="3543300"/>
                </a:cubicBezTo>
                <a:cubicBezTo>
                  <a:pt x="60325" y="3533775"/>
                  <a:pt x="55720" y="3522820"/>
                  <a:pt x="47625" y="3514725"/>
                </a:cubicBezTo>
                <a:cubicBezTo>
                  <a:pt x="39530" y="3506630"/>
                  <a:pt x="25117" y="3505383"/>
                  <a:pt x="19050" y="3495675"/>
                </a:cubicBezTo>
                <a:cubicBezTo>
                  <a:pt x="8407" y="3478647"/>
                  <a:pt x="0" y="3438525"/>
                  <a:pt x="0" y="3438525"/>
                </a:cubicBezTo>
                <a:cubicBezTo>
                  <a:pt x="3175" y="3406775"/>
                  <a:pt x="3645" y="3374637"/>
                  <a:pt x="9525" y="3343275"/>
                </a:cubicBezTo>
                <a:cubicBezTo>
                  <a:pt x="13226" y="3323538"/>
                  <a:pt x="9525" y="3292475"/>
                  <a:pt x="28575" y="3286125"/>
                </a:cubicBezTo>
                <a:lnTo>
                  <a:pt x="57150" y="3276600"/>
                </a:lnTo>
                <a:cubicBezTo>
                  <a:pt x="73314" y="3228109"/>
                  <a:pt x="53686" y="3261591"/>
                  <a:pt x="95250" y="3238500"/>
                </a:cubicBezTo>
                <a:cubicBezTo>
                  <a:pt x="115264" y="3227381"/>
                  <a:pt x="129735" y="3203638"/>
                  <a:pt x="152400" y="3200400"/>
                </a:cubicBezTo>
                <a:lnTo>
                  <a:pt x="219075" y="3190875"/>
                </a:lnTo>
                <a:lnTo>
                  <a:pt x="295275" y="3181350"/>
                </a:lnTo>
                <a:cubicBezTo>
                  <a:pt x="314394" y="3178619"/>
                  <a:pt x="333689" y="3176509"/>
                  <a:pt x="352425" y="3171825"/>
                </a:cubicBezTo>
                <a:cubicBezTo>
                  <a:pt x="371906" y="3166955"/>
                  <a:pt x="409575" y="3152775"/>
                  <a:pt x="409575" y="3152775"/>
                </a:cubicBezTo>
                <a:cubicBezTo>
                  <a:pt x="464170" y="3070883"/>
                  <a:pt x="391475" y="3167255"/>
                  <a:pt x="457200" y="3114675"/>
                </a:cubicBezTo>
                <a:cubicBezTo>
                  <a:pt x="466139" y="3107524"/>
                  <a:pt x="469900" y="3095625"/>
                  <a:pt x="476250" y="3086100"/>
                </a:cubicBezTo>
                <a:cubicBezTo>
                  <a:pt x="479425" y="3022600"/>
                  <a:pt x="481929" y="2959063"/>
                  <a:pt x="485775" y="2895600"/>
                </a:cubicBezTo>
                <a:cubicBezTo>
                  <a:pt x="488279" y="2854279"/>
                  <a:pt x="494737" y="2813168"/>
                  <a:pt x="495300" y="2771775"/>
                </a:cubicBezTo>
                <a:cubicBezTo>
                  <a:pt x="501088" y="2346353"/>
                  <a:pt x="501650" y="1920875"/>
                  <a:pt x="504825" y="1495425"/>
                </a:cubicBezTo>
                <a:cubicBezTo>
                  <a:pt x="501650" y="1355725"/>
                  <a:pt x="499955" y="1215984"/>
                  <a:pt x="495300" y="1076325"/>
                </a:cubicBezTo>
                <a:cubicBezTo>
                  <a:pt x="490665" y="937265"/>
                  <a:pt x="493881" y="964453"/>
                  <a:pt x="476250" y="876300"/>
                </a:cubicBezTo>
                <a:cubicBezTo>
                  <a:pt x="479425" y="698500"/>
                  <a:pt x="485775" y="520728"/>
                  <a:pt x="485775" y="342900"/>
                </a:cubicBezTo>
                <a:cubicBezTo>
                  <a:pt x="485775" y="307831"/>
                  <a:pt x="473075" y="271462"/>
                  <a:pt x="476250" y="2381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назад 19">
            <a:hlinkClick r:id="rId11" action="ppaction://hlinksldjump"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107504" y="6381328"/>
            <a:ext cx="1008112" cy="360040"/>
            <a:chOff x="0" y="6309320"/>
            <a:chExt cx="1115616" cy="548680"/>
          </a:xfrm>
        </p:grpSpPr>
        <p:sp>
          <p:nvSpPr>
            <p:cNvPr id="22" name="Прямоугольник 21">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Сонное царство</a:t>
            </a:r>
            <a:endParaRPr lang="ru-RU" dirty="0"/>
          </a:p>
        </p:txBody>
      </p:sp>
      <p:sp>
        <p:nvSpPr>
          <p:cNvPr id="3" name="Текст 2"/>
          <p:cNvSpPr>
            <a:spLocks noGrp="1"/>
          </p:cNvSpPr>
          <p:nvPr>
            <p:ph type="body" idx="1"/>
          </p:nvPr>
        </p:nvSpPr>
        <p:spPr>
          <a:xfrm>
            <a:off x="3203848" y="2852936"/>
            <a:ext cx="2736304" cy="3168352"/>
          </a:xfrm>
        </p:spPr>
        <p:txBody>
          <a:bodyPr anchor="ctr">
            <a:normAutofit/>
          </a:bodyPr>
          <a:lstStyle/>
          <a:p>
            <a:pPr algn="ctr"/>
            <a:r>
              <a:rPr lang="ru-RU" sz="1600" dirty="0" smtClean="0"/>
              <a:t>Библиотека</a:t>
            </a:r>
          </a:p>
          <a:p>
            <a:pPr algn="ctr"/>
            <a:endParaRPr lang="ru-RU" dirty="0" smtClean="0"/>
          </a:p>
          <a:p>
            <a:r>
              <a:rPr lang="ru-RU" dirty="0" smtClean="0"/>
              <a:t>Здесь можно </a:t>
            </a:r>
            <a:r>
              <a:rPr lang="ru-RU" dirty="0"/>
              <a:t>узнать, например, о культуре сновидений некоторых племён аборигенов. Здесь можно найти «Кодекс сновидца», а также некоторые интересные факты о лунатизме. Если заглянуть в архивы, обязательно найдётся пара-тройка ссылок на </a:t>
            </a:r>
            <a:r>
              <a:rPr lang="en-US" dirty="0"/>
              <a:t>Internet</a:t>
            </a:r>
            <a:r>
              <a:rPr lang="ru-RU" dirty="0"/>
              <a:t>-источники.</a:t>
            </a:r>
          </a:p>
        </p:txBody>
      </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descr="замок.png">
            <a:hlinkClick r:id="rId2" action="ppaction://hlinksldjump"/>
            <a:hlinkHover r:id="rId3" action="ppaction://hlinksldjump" highlightClick="1"/>
          </p:cNvPr>
          <p:cNvPicPr>
            <a:picLocks noChangeAspect="1"/>
          </p:cNvPicPr>
          <p:nvPr/>
        </p:nvPicPr>
        <p:blipFill>
          <a:blip r:embed="rId4" cstate="email"/>
          <a:srcRect/>
          <a:stretch>
            <a:fillRect/>
          </a:stretch>
        </p:blipFill>
        <p:spPr>
          <a:xfrm>
            <a:off x="539552" y="2132856"/>
            <a:ext cx="1960068" cy="1656184"/>
          </a:xfrm>
          <a:prstGeom prst="rect">
            <a:avLst/>
          </a:prstGeom>
        </p:spPr>
      </p:pic>
      <p:pic>
        <p:nvPicPr>
          <p:cNvPr id="16" name="Рисунок 15" descr="библиотека.png">
            <a:hlinkClick r:id="rId5" action="ppaction://hlinksldjump"/>
            <a:hlinkHover r:id="" action="ppaction://noaction" highlightClick="1"/>
          </p:cNvPr>
          <p:cNvPicPr>
            <a:picLocks noChangeAspect="1"/>
          </p:cNvPicPr>
          <p:nvPr/>
        </p:nvPicPr>
        <p:blipFill>
          <a:blip r:embed="rId6" cstate="email"/>
          <a:srcRect/>
          <a:stretch>
            <a:fillRect/>
          </a:stretch>
        </p:blipFill>
        <p:spPr>
          <a:xfrm>
            <a:off x="2699792" y="764704"/>
            <a:ext cx="1800200" cy="1584176"/>
          </a:xfrm>
          <a:prstGeom prst="rect">
            <a:avLst/>
          </a:prstGeom>
          <a:effectLst/>
        </p:spPr>
      </p:pic>
      <p:pic>
        <p:nvPicPr>
          <p:cNvPr id="17" name="Рисунок 16" descr="город хиппи.png">
            <a:hlinkClick r:id="rId7" action="ppaction://hlinksldjump"/>
            <a:hlinkHover r:id="rId8" action="ppaction://hlinksldjump" highlightClick="1"/>
          </p:cNvPr>
          <p:cNvPicPr>
            <a:picLocks noChangeAspect="1"/>
          </p:cNvPicPr>
          <p:nvPr/>
        </p:nvPicPr>
        <p:blipFill>
          <a:blip r:embed="rId9" cstate="email"/>
          <a:stretch>
            <a:fillRect/>
          </a:stretch>
        </p:blipFill>
        <p:spPr>
          <a:xfrm>
            <a:off x="6444208" y="1556792"/>
            <a:ext cx="1886550" cy="1679896"/>
          </a:xfrm>
          <a:prstGeom prst="rect">
            <a:avLst/>
          </a:prstGeom>
        </p:spPr>
      </p:pic>
      <p:sp>
        <p:nvSpPr>
          <p:cNvPr id="18" name="Полилиния 17">
            <a:hlinkHover r:id="rId10" action="ppaction://hlinksldjump"/>
          </p:cNvPr>
          <p:cNvSpPr/>
          <p:nvPr/>
        </p:nvSpPr>
        <p:spPr>
          <a:xfrm>
            <a:off x="2733675" y="2409825"/>
            <a:ext cx="3657600" cy="3644900"/>
          </a:xfrm>
          <a:custGeom>
            <a:avLst/>
            <a:gdLst>
              <a:gd name="connsiteX0" fmla="*/ 476250 w 3657600"/>
              <a:gd name="connsiteY0" fmla="*/ 238125 h 3644900"/>
              <a:gd name="connsiteX1" fmla="*/ 504825 w 3657600"/>
              <a:gd name="connsiteY1" fmla="*/ 142875 h 3644900"/>
              <a:gd name="connsiteX2" fmla="*/ 514350 w 3657600"/>
              <a:gd name="connsiteY2" fmla="*/ 114300 h 3644900"/>
              <a:gd name="connsiteX3" fmla="*/ 571500 w 3657600"/>
              <a:gd name="connsiteY3" fmla="*/ 76200 h 3644900"/>
              <a:gd name="connsiteX4" fmla="*/ 600075 w 3657600"/>
              <a:gd name="connsiteY4" fmla="*/ 57150 h 3644900"/>
              <a:gd name="connsiteX5" fmla="*/ 666750 w 3657600"/>
              <a:gd name="connsiteY5" fmla="*/ 38100 h 3644900"/>
              <a:gd name="connsiteX6" fmla="*/ 723900 w 3657600"/>
              <a:gd name="connsiteY6" fmla="*/ 28575 h 3644900"/>
              <a:gd name="connsiteX7" fmla="*/ 762000 w 3657600"/>
              <a:gd name="connsiteY7" fmla="*/ 19050 h 3644900"/>
              <a:gd name="connsiteX8" fmla="*/ 933450 w 3657600"/>
              <a:gd name="connsiteY8" fmla="*/ 0 h 3644900"/>
              <a:gd name="connsiteX9" fmla="*/ 1123950 w 3657600"/>
              <a:gd name="connsiteY9" fmla="*/ 9525 h 3644900"/>
              <a:gd name="connsiteX10" fmla="*/ 1247775 w 3657600"/>
              <a:gd name="connsiteY10" fmla="*/ 19050 h 3644900"/>
              <a:gd name="connsiteX11" fmla="*/ 1514475 w 3657600"/>
              <a:gd name="connsiteY11" fmla="*/ 28575 h 3644900"/>
              <a:gd name="connsiteX12" fmla="*/ 2076450 w 3657600"/>
              <a:gd name="connsiteY12" fmla="*/ 38100 h 3644900"/>
              <a:gd name="connsiteX13" fmla="*/ 2124075 w 3657600"/>
              <a:gd name="connsiteY13" fmla="*/ 28575 h 3644900"/>
              <a:gd name="connsiteX14" fmla="*/ 2590800 w 3657600"/>
              <a:gd name="connsiteY14" fmla="*/ 28575 h 3644900"/>
              <a:gd name="connsiteX15" fmla="*/ 2647950 w 3657600"/>
              <a:gd name="connsiteY15" fmla="*/ 38100 h 3644900"/>
              <a:gd name="connsiteX16" fmla="*/ 2676525 w 3657600"/>
              <a:gd name="connsiteY16" fmla="*/ 47625 h 3644900"/>
              <a:gd name="connsiteX17" fmla="*/ 2733675 w 3657600"/>
              <a:gd name="connsiteY17" fmla="*/ 57150 h 3644900"/>
              <a:gd name="connsiteX18" fmla="*/ 2933700 w 3657600"/>
              <a:gd name="connsiteY18" fmla="*/ 47625 h 3644900"/>
              <a:gd name="connsiteX19" fmla="*/ 3000375 w 3657600"/>
              <a:gd name="connsiteY19" fmla="*/ 38100 h 3644900"/>
              <a:gd name="connsiteX20" fmla="*/ 3076575 w 3657600"/>
              <a:gd name="connsiteY20" fmla="*/ 28575 h 3644900"/>
              <a:gd name="connsiteX21" fmla="*/ 3505200 w 3657600"/>
              <a:gd name="connsiteY21" fmla="*/ 47625 h 3644900"/>
              <a:gd name="connsiteX22" fmla="*/ 3533775 w 3657600"/>
              <a:gd name="connsiteY22" fmla="*/ 57150 h 3644900"/>
              <a:gd name="connsiteX23" fmla="*/ 3571875 w 3657600"/>
              <a:gd name="connsiteY23" fmla="*/ 66675 h 3644900"/>
              <a:gd name="connsiteX24" fmla="*/ 3638550 w 3657600"/>
              <a:gd name="connsiteY24" fmla="*/ 142875 h 3644900"/>
              <a:gd name="connsiteX25" fmla="*/ 3657600 w 3657600"/>
              <a:gd name="connsiteY25" fmla="*/ 200025 h 3644900"/>
              <a:gd name="connsiteX26" fmla="*/ 3629025 w 3657600"/>
              <a:gd name="connsiteY26" fmla="*/ 314325 h 3644900"/>
              <a:gd name="connsiteX27" fmla="*/ 3609975 w 3657600"/>
              <a:gd name="connsiteY27" fmla="*/ 342900 h 3644900"/>
              <a:gd name="connsiteX28" fmla="*/ 3581400 w 3657600"/>
              <a:gd name="connsiteY28" fmla="*/ 361950 h 3644900"/>
              <a:gd name="connsiteX29" fmla="*/ 3562350 w 3657600"/>
              <a:gd name="connsiteY29" fmla="*/ 390525 h 3644900"/>
              <a:gd name="connsiteX30" fmla="*/ 3467100 w 3657600"/>
              <a:gd name="connsiteY30" fmla="*/ 409575 h 3644900"/>
              <a:gd name="connsiteX31" fmla="*/ 3438525 w 3657600"/>
              <a:gd name="connsiteY31" fmla="*/ 419100 h 3644900"/>
              <a:gd name="connsiteX32" fmla="*/ 3371850 w 3657600"/>
              <a:gd name="connsiteY32" fmla="*/ 428625 h 3644900"/>
              <a:gd name="connsiteX33" fmla="*/ 3324225 w 3657600"/>
              <a:gd name="connsiteY33" fmla="*/ 438150 h 3644900"/>
              <a:gd name="connsiteX34" fmla="*/ 3257550 w 3657600"/>
              <a:gd name="connsiteY34" fmla="*/ 514350 h 3644900"/>
              <a:gd name="connsiteX35" fmla="*/ 3238500 w 3657600"/>
              <a:gd name="connsiteY35" fmla="*/ 571500 h 3644900"/>
              <a:gd name="connsiteX36" fmla="*/ 3228975 w 3657600"/>
              <a:gd name="connsiteY36" fmla="*/ 600075 h 3644900"/>
              <a:gd name="connsiteX37" fmla="*/ 3209925 w 3657600"/>
              <a:gd name="connsiteY37" fmla="*/ 819150 h 3644900"/>
              <a:gd name="connsiteX38" fmla="*/ 3200400 w 3657600"/>
              <a:gd name="connsiteY38" fmla="*/ 914400 h 3644900"/>
              <a:gd name="connsiteX39" fmla="*/ 3181350 w 3657600"/>
              <a:gd name="connsiteY39" fmla="*/ 1028700 h 3644900"/>
              <a:gd name="connsiteX40" fmla="*/ 3162300 w 3657600"/>
              <a:gd name="connsiteY40" fmla="*/ 1114425 h 3644900"/>
              <a:gd name="connsiteX41" fmla="*/ 3143250 w 3657600"/>
              <a:gd name="connsiteY41" fmla="*/ 1247775 h 3644900"/>
              <a:gd name="connsiteX42" fmla="*/ 3152775 w 3657600"/>
              <a:gd name="connsiteY42" fmla="*/ 1343025 h 3644900"/>
              <a:gd name="connsiteX43" fmla="*/ 3171825 w 3657600"/>
              <a:gd name="connsiteY43" fmla="*/ 1438275 h 3644900"/>
              <a:gd name="connsiteX44" fmla="*/ 3181350 w 3657600"/>
              <a:gd name="connsiteY44" fmla="*/ 1666875 h 3644900"/>
              <a:gd name="connsiteX45" fmla="*/ 3190875 w 3657600"/>
              <a:gd name="connsiteY45" fmla="*/ 1781175 h 3644900"/>
              <a:gd name="connsiteX46" fmla="*/ 3200400 w 3657600"/>
              <a:gd name="connsiteY46" fmla="*/ 2095500 h 3644900"/>
              <a:gd name="connsiteX47" fmla="*/ 3190875 w 3657600"/>
              <a:gd name="connsiteY47" fmla="*/ 2400300 h 3644900"/>
              <a:gd name="connsiteX48" fmla="*/ 3181350 w 3657600"/>
              <a:gd name="connsiteY48" fmla="*/ 2495550 h 3644900"/>
              <a:gd name="connsiteX49" fmla="*/ 3200400 w 3657600"/>
              <a:gd name="connsiteY49" fmla="*/ 2905125 h 3644900"/>
              <a:gd name="connsiteX50" fmla="*/ 3190875 w 3657600"/>
              <a:gd name="connsiteY50" fmla="*/ 3381375 h 3644900"/>
              <a:gd name="connsiteX51" fmla="*/ 3181350 w 3657600"/>
              <a:gd name="connsiteY51" fmla="*/ 3409950 h 3644900"/>
              <a:gd name="connsiteX52" fmla="*/ 3162300 w 3657600"/>
              <a:gd name="connsiteY52" fmla="*/ 3505200 h 3644900"/>
              <a:gd name="connsiteX53" fmla="*/ 3152775 w 3657600"/>
              <a:gd name="connsiteY53" fmla="*/ 3533775 h 3644900"/>
              <a:gd name="connsiteX54" fmla="*/ 3133725 w 3657600"/>
              <a:gd name="connsiteY54" fmla="*/ 3562350 h 3644900"/>
              <a:gd name="connsiteX55" fmla="*/ 3105150 w 3657600"/>
              <a:gd name="connsiteY55" fmla="*/ 3571875 h 3644900"/>
              <a:gd name="connsiteX56" fmla="*/ 3076575 w 3657600"/>
              <a:gd name="connsiteY56" fmla="*/ 3590925 h 3644900"/>
              <a:gd name="connsiteX57" fmla="*/ 3009900 w 3657600"/>
              <a:gd name="connsiteY57" fmla="*/ 3609975 h 3644900"/>
              <a:gd name="connsiteX58" fmla="*/ 2847975 w 3657600"/>
              <a:gd name="connsiteY58" fmla="*/ 3629025 h 3644900"/>
              <a:gd name="connsiteX59" fmla="*/ 2686050 w 3657600"/>
              <a:gd name="connsiteY59" fmla="*/ 3619500 h 3644900"/>
              <a:gd name="connsiteX60" fmla="*/ 2638425 w 3657600"/>
              <a:gd name="connsiteY60" fmla="*/ 3609975 h 3644900"/>
              <a:gd name="connsiteX61" fmla="*/ 2295525 w 3657600"/>
              <a:gd name="connsiteY61" fmla="*/ 3581400 h 3644900"/>
              <a:gd name="connsiteX62" fmla="*/ 2019300 w 3657600"/>
              <a:gd name="connsiteY62" fmla="*/ 3600450 h 3644900"/>
              <a:gd name="connsiteX63" fmla="*/ 1990725 w 3657600"/>
              <a:gd name="connsiteY63" fmla="*/ 3609975 h 3644900"/>
              <a:gd name="connsiteX64" fmla="*/ 1724025 w 3657600"/>
              <a:gd name="connsiteY64" fmla="*/ 3619500 h 3644900"/>
              <a:gd name="connsiteX65" fmla="*/ 1666875 w 3657600"/>
              <a:gd name="connsiteY65" fmla="*/ 3619500 h 3644900"/>
              <a:gd name="connsiteX66" fmla="*/ 1162050 w 3657600"/>
              <a:gd name="connsiteY66" fmla="*/ 3629025 h 3644900"/>
              <a:gd name="connsiteX67" fmla="*/ 942975 w 3657600"/>
              <a:gd name="connsiteY67" fmla="*/ 3609975 h 3644900"/>
              <a:gd name="connsiteX68" fmla="*/ 238125 w 3657600"/>
              <a:gd name="connsiteY68" fmla="*/ 3590925 h 3644900"/>
              <a:gd name="connsiteX69" fmla="*/ 123825 w 3657600"/>
              <a:gd name="connsiteY69" fmla="*/ 3571875 h 3644900"/>
              <a:gd name="connsiteX70" fmla="*/ 66675 w 3657600"/>
              <a:gd name="connsiteY70" fmla="*/ 3543300 h 3644900"/>
              <a:gd name="connsiteX71" fmla="*/ 47625 w 3657600"/>
              <a:gd name="connsiteY71" fmla="*/ 3514725 h 3644900"/>
              <a:gd name="connsiteX72" fmla="*/ 19050 w 3657600"/>
              <a:gd name="connsiteY72" fmla="*/ 3495675 h 3644900"/>
              <a:gd name="connsiteX73" fmla="*/ 0 w 3657600"/>
              <a:gd name="connsiteY73" fmla="*/ 3438525 h 3644900"/>
              <a:gd name="connsiteX74" fmla="*/ 9525 w 3657600"/>
              <a:gd name="connsiteY74" fmla="*/ 3343275 h 3644900"/>
              <a:gd name="connsiteX75" fmla="*/ 28575 w 3657600"/>
              <a:gd name="connsiteY75" fmla="*/ 3286125 h 3644900"/>
              <a:gd name="connsiteX76" fmla="*/ 57150 w 3657600"/>
              <a:gd name="connsiteY76" fmla="*/ 3276600 h 3644900"/>
              <a:gd name="connsiteX77" fmla="*/ 95250 w 3657600"/>
              <a:gd name="connsiteY77" fmla="*/ 3238500 h 3644900"/>
              <a:gd name="connsiteX78" fmla="*/ 152400 w 3657600"/>
              <a:gd name="connsiteY78" fmla="*/ 3200400 h 3644900"/>
              <a:gd name="connsiteX79" fmla="*/ 219075 w 3657600"/>
              <a:gd name="connsiteY79" fmla="*/ 3190875 h 3644900"/>
              <a:gd name="connsiteX80" fmla="*/ 295275 w 3657600"/>
              <a:gd name="connsiteY80" fmla="*/ 3181350 h 3644900"/>
              <a:gd name="connsiteX81" fmla="*/ 352425 w 3657600"/>
              <a:gd name="connsiteY81" fmla="*/ 3171825 h 3644900"/>
              <a:gd name="connsiteX82" fmla="*/ 409575 w 3657600"/>
              <a:gd name="connsiteY82" fmla="*/ 3152775 h 3644900"/>
              <a:gd name="connsiteX83" fmla="*/ 457200 w 3657600"/>
              <a:gd name="connsiteY83" fmla="*/ 3114675 h 3644900"/>
              <a:gd name="connsiteX84" fmla="*/ 476250 w 3657600"/>
              <a:gd name="connsiteY84" fmla="*/ 3086100 h 3644900"/>
              <a:gd name="connsiteX85" fmla="*/ 485775 w 3657600"/>
              <a:gd name="connsiteY85" fmla="*/ 2895600 h 3644900"/>
              <a:gd name="connsiteX86" fmla="*/ 495300 w 3657600"/>
              <a:gd name="connsiteY86" fmla="*/ 2771775 h 3644900"/>
              <a:gd name="connsiteX87" fmla="*/ 504825 w 3657600"/>
              <a:gd name="connsiteY87" fmla="*/ 1495425 h 3644900"/>
              <a:gd name="connsiteX88" fmla="*/ 495300 w 3657600"/>
              <a:gd name="connsiteY88" fmla="*/ 1076325 h 3644900"/>
              <a:gd name="connsiteX89" fmla="*/ 476250 w 3657600"/>
              <a:gd name="connsiteY89" fmla="*/ 876300 h 3644900"/>
              <a:gd name="connsiteX90" fmla="*/ 485775 w 3657600"/>
              <a:gd name="connsiteY90" fmla="*/ 342900 h 3644900"/>
              <a:gd name="connsiteX91" fmla="*/ 476250 w 3657600"/>
              <a:gd name="connsiteY91" fmla="*/ 238125 h 364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57600" h="3644900">
                <a:moveTo>
                  <a:pt x="476250" y="238125"/>
                </a:moveTo>
                <a:cubicBezTo>
                  <a:pt x="479425" y="204788"/>
                  <a:pt x="476035" y="243642"/>
                  <a:pt x="504825" y="142875"/>
                </a:cubicBezTo>
                <a:cubicBezTo>
                  <a:pt x="507583" y="133221"/>
                  <a:pt x="507250" y="121400"/>
                  <a:pt x="514350" y="114300"/>
                </a:cubicBezTo>
                <a:cubicBezTo>
                  <a:pt x="530539" y="98111"/>
                  <a:pt x="552450" y="88900"/>
                  <a:pt x="571500" y="76200"/>
                </a:cubicBezTo>
                <a:cubicBezTo>
                  <a:pt x="581025" y="69850"/>
                  <a:pt x="589215" y="60770"/>
                  <a:pt x="600075" y="57150"/>
                </a:cubicBezTo>
                <a:cubicBezTo>
                  <a:pt x="627310" y="48072"/>
                  <a:pt x="636850" y="44080"/>
                  <a:pt x="666750" y="38100"/>
                </a:cubicBezTo>
                <a:cubicBezTo>
                  <a:pt x="685688" y="34312"/>
                  <a:pt x="704962" y="32363"/>
                  <a:pt x="723900" y="28575"/>
                </a:cubicBezTo>
                <a:cubicBezTo>
                  <a:pt x="736737" y="26008"/>
                  <a:pt x="749029" y="20819"/>
                  <a:pt x="762000" y="19050"/>
                </a:cubicBezTo>
                <a:cubicBezTo>
                  <a:pt x="818974" y="11281"/>
                  <a:pt x="933450" y="0"/>
                  <a:pt x="933450" y="0"/>
                </a:cubicBezTo>
                <a:lnTo>
                  <a:pt x="1123950" y="9525"/>
                </a:lnTo>
                <a:cubicBezTo>
                  <a:pt x="1165271" y="12029"/>
                  <a:pt x="1206427" y="17033"/>
                  <a:pt x="1247775" y="19050"/>
                </a:cubicBezTo>
                <a:cubicBezTo>
                  <a:pt x="1336626" y="23384"/>
                  <a:pt x="1425575" y="25400"/>
                  <a:pt x="1514475" y="28575"/>
                </a:cubicBezTo>
                <a:cubicBezTo>
                  <a:pt x="1847464" y="57531"/>
                  <a:pt x="1660278" y="49660"/>
                  <a:pt x="2076450" y="38100"/>
                </a:cubicBezTo>
                <a:cubicBezTo>
                  <a:pt x="2092325" y="34925"/>
                  <a:pt x="2107937" y="29866"/>
                  <a:pt x="2124075" y="28575"/>
                </a:cubicBezTo>
                <a:cubicBezTo>
                  <a:pt x="2332557" y="11896"/>
                  <a:pt x="2358310" y="20558"/>
                  <a:pt x="2590800" y="28575"/>
                </a:cubicBezTo>
                <a:cubicBezTo>
                  <a:pt x="2609850" y="31750"/>
                  <a:pt x="2629097" y="33910"/>
                  <a:pt x="2647950" y="38100"/>
                </a:cubicBezTo>
                <a:cubicBezTo>
                  <a:pt x="2657751" y="40278"/>
                  <a:pt x="2666724" y="45447"/>
                  <a:pt x="2676525" y="47625"/>
                </a:cubicBezTo>
                <a:cubicBezTo>
                  <a:pt x="2695378" y="51815"/>
                  <a:pt x="2714625" y="53975"/>
                  <a:pt x="2733675" y="57150"/>
                </a:cubicBezTo>
                <a:cubicBezTo>
                  <a:pt x="2800350" y="53975"/>
                  <a:pt x="2867119" y="52381"/>
                  <a:pt x="2933700" y="47625"/>
                </a:cubicBezTo>
                <a:cubicBezTo>
                  <a:pt x="2956094" y="46025"/>
                  <a:pt x="2978121" y="41067"/>
                  <a:pt x="3000375" y="38100"/>
                </a:cubicBezTo>
                <a:lnTo>
                  <a:pt x="3076575" y="28575"/>
                </a:lnTo>
                <a:cubicBezTo>
                  <a:pt x="3136455" y="30640"/>
                  <a:pt x="3408478" y="37444"/>
                  <a:pt x="3505200" y="47625"/>
                </a:cubicBezTo>
                <a:cubicBezTo>
                  <a:pt x="3515185" y="48676"/>
                  <a:pt x="3524121" y="54392"/>
                  <a:pt x="3533775" y="57150"/>
                </a:cubicBezTo>
                <a:cubicBezTo>
                  <a:pt x="3546362" y="60746"/>
                  <a:pt x="3559175" y="63500"/>
                  <a:pt x="3571875" y="66675"/>
                </a:cubicBezTo>
                <a:cubicBezTo>
                  <a:pt x="3605213" y="88900"/>
                  <a:pt x="3622675" y="95250"/>
                  <a:pt x="3638550" y="142875"/>
                </a:cubicBezTo>
                <a:lnTo>
                  <a:pt x="3657600" y="200025"/>
                </a:lnTo>
                <a:cubicBezTo>
                  <a:pt x="3652839" y="228591"/>
                  <a:pt x="3645796" y="289168"/>
                  <a:pt x="3629025" y="314325"/>
                </a:cubicBezTo>
                <a:cubicBezTo>
                  <a:pt x="3622675" y="323850"/>
                  <a:pt x="3618070" y="334805"/>
                  <a:pt x="3609975" y="342900"/>
                </a:cubicBezTo>
                <a:cubicBezTo>
                  <a:pt x="3601880" y="350995"/>
                  <a:pt x="3590925" y="355600"/>
                  <a:pt x="3581400" y="361950"/>
                </a:cubicBezTo>
                <a:cubicBezTo>
                  <a:pt x="3575050" y="371475"/>
                  <a:pt x="3572917" y="386122"/>
                  <a:pt x="3562350" y="390525"/>
                </a:cubicBezTo>
                <a:cubicBezTo>
                  <a:pt x="3532462" y="402978"/>
                  <a:pt x="3497817" y="399336"/>
                  <a:pt x="3467100" y="409575"/>
                </a:cubicBezTo>
                <a:cubicBezTo>
                  <a:pt x="3457575" y="412750"/>
                  <a:pt x="3448370" y="417131"/>
                  <a:pt x="3438525" y="419100"/>
                </a:cubicBezTo>
                <a:cubicBezTo>
                  <a:pt x="3416510" y="423503"/>
                  <a:pt x="3393995" y="424934"/>
                  <a:pt x="3371850" y="428625"/>
                </a:cubicBezTo>
                <a:cubicBezTo>
                  <a:pt x="3355881" y="431287"/>
                  <a:pt x="3340100" y="434975"/>
                  <a:pt x="3324225" y="438150"/>
                </a:cubicBezTo>
                <a:cubicBezTo>
                  <a:pt x="3290887" y="460375"/>
                  <a:pt x="3273425" y="466725"/>
                  <a:pt x="3257550" y="514350"/>
                </a:cubicBezTo>
                <a:lnTo>
                  <a:pt x="3238500" y="571500"/>
                </a:lnTo>
                <a:lnTo>
                  <a:pt x="3228975" y="600075"/>
                </a:lnTo>
                <a:cubicBezTo>
                  <a:pt x="3222625" y="673100"/>
                  <a:pt x="3216561" y="746150"/>
                  <a:pt x="3209925" y="819150"/>
                </a:cubicBezTo>
                <a:cubicBezTo>
                  <a:pt x="3207036" y="850927"/>
                  <a:pt x="3206658" y="883111"/>
                  <a:pt x="3200400" y="914400"/>
                </a:cubicBezTo>
                <a:cubicBezTo>
                  <a:pt x="3177952" y="1026638"/>
                  <a:pt x="3204979" y="886926"/>
                  <a:pt x="3181350" y="1028700"/>
                </a:cubicBezTo>
                <a:cubicBezTo>
                  <a:pt x="3164715" y="1128512"/>
                  <a:pt x="3179425" y="1028800"/>
                  <a:pt x="3162300" y="1114425"/>
                </a:cubicBezTo>
                <a:cubicBezTo>
                  <a:pt x="3153145" y="1160202"/>
                  <a:pt x="3149103" y="1200951"/>
                  <a:pt x="3143250" y="1247775"/>
                </a:cubicBezTo>
                <a:cubicBezTo>
                  <a:pt x="3146425" y="1279525"/>
                  <a:pt x="3148042" y="1311470"/>
                  <a:pt x="3152775" y="1343025"/>
                </a:cubicBezTo>
                <a:cubicBezTo>
                  <a:pt x="3157578" y="1375046"/>
                  <a:pt x="3171825" y="1438275"/>
                  <a:pt x="3171825" y="1438275"/>
                </a:cubicBezTo>
                <a:cubicBezTo>
                  <a:pt x="3175000" y="1514475"/>
                  <a:pt x="3177120" y="1590726"/>
                  <a:pt x="3181350" y="1666875"/>
                </a:cubicBezTo>
                <a:cubicBezTo>
                  <a:pt x="3183471" y="1705048"/>
                  <a:pt x="3189177" y="1742981"/>
                  <a:pt x="3190875" y="1781175"/>
                </a:cubicBezTo>
                <a:cubicBezTo>
                  <a:pt x="3195529" y="1885895"/>
                  <a:pt x="3197225" y="1990725"/>
                  <a:pt x="3200400" y="2095500"/>
                </a:cubicBezTo>
                <a:cubicBezTo>
                  <a:pt x="3197225" y="2197100"/>
                  <a:pt x="3195710" y="2298765"/>
                  <a:pt x="3190875" y="2400300"/>
                </a:cubicBezTo>
                <a:cubicBezTo>
                  <a:pt x="3189357" y="2432172"/>
                  <a:pt x="3181350" y="2463642"/>
                  <a:pt x="3181350" y="2495550"/>
                </a:cubicBezTo>
                <a:cubicBezTo>
                  <a:pt x="3181350" y="2823929"/>
                  <a:pt x="3168540" y="2745826"/>
                  <a:pt x="3200400" y="2905125"/>
                </a:cubicBezTo>
                <a:cubicBezTo>
                  <a:pt x="3197225" y="3063875"/>
                  <a:pt x="3196863" y="3222706"/>
                  <a:pt x="3190875" y="3381375"/>
                </a:cubicBezTo>
                <a:cubicBezTo>
                  <a:pt x="3190496" y="3391408"/>
                  <a:pt x="3183608" y="3400167"/>
                  <a:pt x="3181350" y="3409950"/>
                </a:cubicBezTo>
                <a:cubicBezTo>
                  <a:pt x="3174069" y="3441500"/>
                  <a:pt x="3172539" y="3474483"/>
                  <a:pt x="3162300" y="3505200"/>
                </a:cubicBezTo>
                <a:cubicBezTo>
                  <a:pt x="3159125" y="3514725"/>
                  <a:pt x="3157265" y="3524795"/>
                  <a:pt x="3152775" y="3533775"/>
                </a:cubicBezTo>
                <a:cubicBezTo>
                  <a:pt x="3147655" y="3544014"/>
                  <a:pt x="3142664" y="3555199"/>
                  <a:pt x="3133725" y="3562350"/>
                </a:cubicBezTo>
                <a:cubicBezTo>
                  <a:pt x="3125885" y="3568622"/>
                  <a:pt x="3114130" y="3567385"/>
                  <a:pt x="3105150" y="3571875"/>
                </a:cubicBezTo>
                <a:cubicBezTo>
                  <a:pt x="3094911" y="3576995"/>
                  <a:pt x="3086814" y="3585805"/>
                  <a:pt x="3076575" y="3590925"/>
                </a:cubicBezTo>
                <a:cubicBezTo>
                  <a:pt x="3061350" y="3598538"/>
                  <a:pt x="3024142" y="3605906"/>
                  <a:pt x="3009900" y="3609975"/>
                </a:cubicBezTo>
                <a:cubicBezTo>
                  <a:pt x="2923304" y="3634717"/>
                  <a:pt x="3061222" y="3613793"/>
                  <a:pt x="2847975" y="3629025"/>
                </a:cubicBezTo>
                <a:cubicBezTo>
                  <a:pt x="2794000" y="3625850"/>
                  <a:pt x="2739896" y="3624395"/>
                  <a:pt x="2686050" y="3619500"/>
                </a:cubicBezTo>
                <a:cubicBezTo>
                  <a:pt x="2669927" y="3618034"/>
                  <a:pt x="2654508" y="3611831"/>
                  <a:pt x="2638425" y="3609975"/>
                </a:cubicBezTo>
                <a:cubicBezTo>
                  <a:pt x="2493251" y="3593224"/>
                  <a:pt x="2432277" y="3590517"/>
                  <a:pt x="2295525" y="3581400"/>
                </a:cubicBezTo>
                <a:cubicBezTo>
                  <a:pt x="2078937" y="3608473"/>
                  <a:pt x="2438260" y="3565537"/>
                  <a:pt x="2019300" y="3600450"/>
                </a:cubicBezTo>
                <a:cubicBezTo>
                  <a:pt x="2009294" y="3601284"/>
                  <a:pt x="2000744" y="3609329"/>
                  <a:pt x="1990725" y="3609975"/>
                </a:cubicBezTo>
                <a:cubicBezTo>
                  <a:pt x="1901953" y="3615702"/>
                  <a:pt x="1812925" y="3616325"/>
                  <a:pt x="1724025" y="3619500"/>
                </a:cubicBezTo>
                <a:cubicBezTo>
                  <a:pt x="1647825" y="3644900"/>
                  <a:pt x="1743075" y="3619500"/>
                  <a:pt x="1666875" y="3619500"/>
                </a:cubicBezTo>
                <a:cubicBezTo>
                  <a:pt x="1498570" y="3619500"/>
                  <a:pt x="1330325" y="3625850"/>
                  <a:pt x="1162050" y="3629025"/>
                </a:cubicBezTo>
                <a:cubicBezTo>
                  <a:pt x="1089025" y="3622675"/>
                  <a:pt x="1016251" y="3611854"/>
                  <a:pt x="942975" y="3609975"/>
                </a:cubicBezTo>
                <a:lnTo>
                  <a:pt x="238125" y="3590925"/>
                </a:lnTo>
                <a:cubicBezTo>
                  <a:pt x="200025" y="3584575"/>
                  <a:pt x="155963" y="3593301"/>
                  <a:pt x="123825" y="3571875"/>
                </a:cubicBezTo>
                <a:cubicBezTo>
                  <a:pt x="86896" y="3547256"/>
                  <a:pt x="106110" y="3556445"/>
                  <a:pt x="66675" y="3543300"/>
                </a:cubicBezTo>
                <a:cubicBezTo>
                  <a:pt x="60325" y="3533775"/>
                  <a:pt x="55720" y="3522820"/>
                  <a:pt x="47625" y="3514725"/>
                </a:cubicBezTo>
                <a:cubicBezTo>
                  <a:pt x="39530" y="3506630"/>
                  <a:pt x="25117" y="3505383"/>
                  <a:pt x="19050" y="3495675"/>
                </a:cubicBezTo>
                <a:cubicBezTo>
                  <a:pt x="8407" y="3478647"/>
                  <a:pt x="0" y="3438525"/>
                  <a:pt x="0" y="3438525"/>
                </a:cubicBezTo>
                <a:cubicBezTo>
                  <a:pt x="3175" y="3406775"/>
                  <a:pt x="3645" y="3374637"/>
                  <a:pt x="9525" y="3343275"/>
                </a:cubicBezTo>
                <a:cubicBezTo>
                  <a:pt x="13226" y="3323538"/>
                  <a:pt x="9525" y="3292475"/>
                  <a:pt x="28575" y="3286125"/>
                </a:cubicBezTo>
                <a:lnTo>
                  <a:pt x="57150" y="3276600"/>
                </a:lnTo>
                <a:cubicBezTo>
                  <a:pt x="73314" y="3228109"/>
                  <a:pt x="53686" y="3261591"/>
                  <a:pt x="95250" y="3238500"/>
                </a:cubicBezTo>
                <a:cubicBezTo>
                  <a:pt x="115264" y="3227381"/>
                  <a:pt x="129735" y="3203638"/>
                  <a:pt x="152400" y="3200400"/>
                </a:cubicBezTo>
                <a:lnTo>
                  <a:pt x="219075" y="3190875"/>
                </a:lnTo>
                <a:lnTo>
                  <a:pt x="295275" y="3181350"/>
                </a:lnTo>
                <a:cubicBezTo>
                  <a:pt x="314394" y="3178619"/>
                  <a:pt x="333689" y="3176509"/>
                  <a:pt x="352425" y="3171825"/>
                </a:cubicBezTo>
                <a:cubicBezTo>
                  <a:pt x="371906" y="3166955"/>
                  <a:pt x="409575" y="3152775"/>
                  <a:pt x="409575" y="3152775"/>
                </a:cubicBezTo>
                <a:cubicBezTo>
                  <a:pt x="464170" y="3070883"/>
                  <a:pt x="391475" y="3167255"/>
                  <a:pt x="457200" y="3114675"/>
                </a:cubicBezTo>
                <a:cubicBezTo>
                  <a:pt x="466139" y="3107524"/>
                  <a:pt x="469900" y="3095625"/>
                  <a:pt x="476250" y="3086100"/>
                </a:cubicBezTo>
                <a:cubicBezTo>
                  <a:pt x="479425" y="3022600"/>
                  <a:pt x="481929" y="2959063"/>
                  <a:pt x="485775" y="2895600"/>
                </a:cubicBezTo>
                <a:cubicBezTo>
                  <a:pt x="488279" y="2854279"/>
                  <a:pt x="494737" y="2813168"/>
                  <a:pt x="495300" y="2771775"/>
                </a:cubicBezTo>
                <a:cubicBezTo>
                  <a:pt x="501088" y="2346353"/>
                  <a:pt x="501650" y="1920875"/>
                  <a:pt x="504825" y="1495425"/>
                </a:cubicBezTo>
                <a:cubicBezTo>
                  <a:pt x="501650" y="1355725"/>
                  <a:pt x="499955" y="1215984"/>
                  <a:pt x="495300" y="1076325"/>
                </a:cubicBezTo>
                <a:cubicBezTo>
                  <a:pt x="490665" y="937265"/>
                  <a:pt x="493881" y="964453"/>
                  <a:pt x="476250" y="876300"/>
                </a:cubicBezTo>
                <a:cubicBezTo>
                  <a:pt x="479425" y="698500"/>
                  <a:pt x="485775" y="520728"/>
                  <a:pt x="485775" y="342900"/>
                </a:cubicBezTo>
                <a:cubicBezTo>
                  <a:pt x="485775" y="307831"/>
                  <a:pt x="473075" y="271462"/>
                  <a:pt x="476250" y="2381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назад 19">
            <a:hlinkClick r:id="rId11" action="ppaction://hlinksldjump"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107504" y="6381328"/>
            <a:ext cx="1008112" cy="360040"/>
            <a:chOff x="0" y="6309320"/>
            <a:chExt cx="1115616" cy="548680"/>
          </a:xfrm>
        </p:grpSpPr>
        <p:sp>
          <p:nvSpPr>
            <p:cNvPr id="22" name="Прямоугольник 21">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Сонное царство</a:t>
            </a:r>
            <a:endParaRPr lang="ru-RU" dirty="0"/>
          </a:p>
        </p:txBody>
      </p:sp>
      <p:sp>
        <p:nvSpPr>
          <p:cNvPr id="3" name="Текст 2"/>
          <p:cNvSpPr>
            <a:spLocks noGrp="1"/>
          </p:cNvSpPr>
          <p:nvPr>
            <p:ph type="body" idx="1"/>
          </p:nvPr>
        </p:nvSpPr>
        <p:spPr>
          <a:xfrm>
            <a:off x="3203848" y="2852936"/>
            <a:ext cx="2736304" cy="3168352"/>
          </a:xfrm>
        </p:spPr>
        <p:txBody>
          <a:bodyPr>
            <a:normAutofit lnSpcReduction="10000"/>
          </a:bodyPr>
          <a:lstStyle/>
          <a:p>
            <a:pPr algn="ctr"/>
            <a:r>
              <a:rPr lang="ru-RU" sz="1600" dirty="0" smtClean="0"/>
              <a:t>Город осознанных сновидений</a:t>
            </a:r>
          </a:p>
          <a:p>
            <a:pPr algn="ctr"/>
            <a:endParaRPr lang="ru-RU" dirty="0" smtClean="0"/>
          </a:p>
          <a:p>
            <a:r>
              <a:rPr lang="ru-RU" dirty="0" smtClean="0"/>
              <a:t>Это </a:t>
            </a:r>
            <a:r>
              <a:rPr lang="ru-RU" dirty="0"/>
              <a:t>территория свободы, так называемой фазы быстрого сна, где проживают анархисты, не признающие действующую власть. Они распространяют философию осознанных сновидений, т. е. возможность самим управлять своими снами. Аллея героев познакомит с учёными – «бунтовщиками», которых разыскивают консерваторы.</a:t>
            </a:r>
          </a:p>
        </p:txBody>
      </p:sp>
      <p:sp>
        <p:nvSpPr>
          <p:cNvPr id="7" name="Выгнутая вниз стрелка 6"/>
          <p:cNvSpPr/>
          <p:nvPr/>
        </p:nvSpPr>
        <p:spPr>
          <a:xfrm>
            <a:off x="1259632" y="6381328"/>
            <a:ext cx="504056" cy="360040"/>
          </a:xfrm>
          <a:prstGeom prst="curvedUp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descr="замок.png">
            <a:hlinkClick r:id="rId2" action="ppaction://hlinksldjump"/>
            <a:hlinkHover r:id="rId3" action="ppaction://hlinksldjump" highlightClick="1"/>
          </p:cNvPr>
          <p:cNvPicPr>
            <a:picLocks noChangeAspect="1"/>
          </p:cNvPicPr>
          <p:nvPr/>
        </p:nvPicPr>
        <p:blipFill>
          <a:blip r:embed="rId4" cstate="email"/>
          <a:srcRect/>
          <a:stretch>
            <a:fillRect/>
          </a:stretch>
        </p:blipFill>
        <p:spPr>
          <a:xfrm>
            <a:off x="539552" y="2132856"/>
            <a:ext cx="1960068" cy="1656184"/>
          </a:xfrm>
          <a:prstGeom prst="rect">
            <a:avLst/>
          </a:prstGeom>
        </p:spPr>
      </p:pic>
      <p:pic>
        <p:nvPicPr>
          <p:cNvPr id="16" name="Рисунок 15" descr="библиотека.png">
            <a:hlinkClick r:id="rId5" action="ppaction://hlinksldjump"/>
            <a:hlinkHover r:id="rId6" action="ppaction://hlinksldjump" highlightClick="1"/>
          </p:cNvPr>
          <p:cNvPicPr>
            <a:picLocks noChangeAspect="1"/>
          </p:cNvPicPr>
          <p:nvPr/>
        </p:nvPicPr>
        <p:blipFill>
          <a:blip r:embed="rId7" cstate="email"/>
          <a:srcRect/>
          <a:stretch>
            <a:fillRect/>
          </a:stretch>
        </p:blipFill>
        <p:spPr>
          <a:xfrm>
            <a:off x="2699792" y="764704"/>
            <a:ext cx="1800200" cy="1584176"/>
          </a:xfrm>
          <a:prstGeom prst="rect">
            <a:avLst/>
          </a:prstGeom>
          <a:effectLst/>
        </p:spPr>
      </p:pic>
      <p:pic>
        <p:nvPicPr>
          <p:cNvPr id="17" name="Рисунок 16" descr="город хиппи.png">
            <a:hlinkClick r:id="rId8" action="ppaction://hlinksldjump"/>
            <a:hlinkHover r:id="" action="ppaction://noaction" highlightClick="1"/>
          </p:cNvPr>
          <p:cNvPicPr>
            <a:picLocks noChangeAspect="1"/>
          </p:cNvPicPr>
          <p:nvPr/>
        </p:nvPicPr>
        <p:blipFill>
          <a:blip r:embed="rId9" cstate="email"/>
          <a:stretch>
            <a:fillRect/>
          </a:stretch>
        </p:blipFill>
        <p:spPr>
          <a:xfrm>
            <a:off x="6444208" y="1556792"/>
            <a:ext cx="1886550" cy="1679896"/>
          </a:xfrm>
          <a:prstGeom prst="rect">
            <a:avLst/>
          </a:prstGeom>
        </p:spPr>
      </p:pic>
      <p:sp>
        <p:nvSpPr>
          <p:cNvPr id="18" name="Полилиния 17">
            <a:hlinkHover r:id="rId10" action="ppaction://hlinksldjump"/>
          </p:cNvPr>
          <p:cNvSpPr/>
          <p:nvPr/>
        </p:nvSpPr>
        <p:spPr>
          <a:xfrm>
            <a:off x="2733675" y="2409825"/>
            <a:ext cx="3657600" cy="3644900"/>
          </a:xfrm>
          <a:custGeom>
            <a:avLst/>
            <a:gdLst>
              <a:gd name="connsiteX0" fmla="*/ 476250 w 3657600"/>
              <a:gd name="connsiteY0" fmla="*/ 238125 h 3644900"/>
              <a:gd name="connsiteX1" fmla="*/ 504825 w 3657600"/>
              <a:gd name="connsiteY1" fmla="*/ 142875 h 3644900"/>
              <a:gd name="connsiteX2" fmla="*/ 514350 w 3657600"/>
              <a:gd name="connsiteY2" fmla="*/ 114300 h 3644900"/>
              <a:gd name="connsiteX3" fmla="*/ 571500 w 3657600"/>
              <a:gd name="connsiteY3" fmla="*/ 76200 h 3644900"/>
              <a:gd name="connsiteX4" fmla="*/ 600075 w 3657600"/>
              <a:gd name="connsiteY4" fmla="*/ 57150 h 3644900"/>
              <a:gd name="connsiteX5" fmla="*/ 666750 w 3657600"/>
              <a:gd name="connsiteY5" fmla="*/ 38100 h 3644900"/>
              <a:gd name="connsiteX6" fmla="*/ 723900 w 3657600"/>
              <a:gd name="connsiteY6" fmla="*/ 28575 h 3644900"/>
              <a:gd name="connsiteX7" fmla="*/ 762000 w 3657600"/>
              <a:gd name="connsiteY7" fmla="*/ 19050 h 3644900"/>
              <a:gd name="connsiteX8" fmla="*/ 933450 w 3657600"/>
              <a:gd name="connsiteY8" fmla="*/ 0 h 3644900"/>
              <a:gd name="connsiteX9" fmla="*/ 1123950 w 3657600"/>
              <a:gd name="connsiteY9" fmla="*/ 9525 h 3644900"/>
              <a:gd name="connsiteX10" fmla="*/ 1247775 w 3657600"/>
              <a:gd name="connsiteY10" fmla="*/ 19050 h 3644900"/>
              <a:gd name="connsiteX11" fmla="*/ 1514475 w 3657600"/>
              <a:gd name="connsiteY11" fmla="*/ 28575 h 3644900"/>
              <a:gd name="connsiteX12" fmla="*/ 2076450 w 3657600"/>
              <a:gd name="connsiteY12" fmla="*/ 38100 h 3644900"/>
              <a:gd name="connsiteX13" fmla="*/ 2124075 w 3657600"/>
              <a:gd name="connsiteY13" fmla="*/ 28575 h 3644900"/>
              <a:gd name="connsiteX14" fmla="*/ 2590800 w 3657600"/>
              <a:gd name="connsiteY14" fmla="*/ 28575 h 3644900"/>
              <a:gd name="connsiteX15" fmla="*/ 2647950 w 3657600"/>
              <a:gd name="connsiteY15" fmla="*/ 38100 h 3644900"/>
              <a:gd name="connsiteX16" fmla="*/ 2676525 w 3657600"/>
              <a:gd name="connsiteY16" fmla="*/ 47625 h 3644900"/>
              <a:gd name="connsiteX17" fmla="*/ 2733675 w 3657600"/>
              <a:gd name="connsiteY17" fmla="*/ 57150 h 3644900"/>
              <a:gd name="connsiteX18" fmla="*/ 2933700 w 3657600"/>
              <a:gd name="connsiteY18" fmla="*/ 47625 h 3644900"/>
              <a:gd name="connsiteX19" fmla="*/ 3000375 w 3657600"/>
              <a:gd name="connsiteY19" fmla="*/ 38100 h 3644900"/>
              <a:gd name="connsiteX20" fmla="*/ 3076575 w 3657600"/>
              <a:gd name="connsiteY20" fmla="*/ 28575 h 3644900"/>
              <a:gd name="connsiteX21" fmla="*/ 3505200 w 3657600"/>
              <a:gd name="connsiteY21" fmla="*/ 47625 h 3644900"/>
              <a:gd name="connsiteX22" fmla="*/ 3533775 w 3657600"/>
              <a:gd name="connsiteY22" fmla="*/ 57150 h 3644900"/>
              <a:gd name="connsiteX23" fmla="*/ 3571875 w 3657600"/>
              <a:gd name="connsiteY23" fmla="*/ 66675 h 3644900"/>
              <a:gd name="connsiteX24" fmla="*/ 3638550 w 3657600"/>
              <a:gd name="connsiteY24" fmla="*/ 142875 h 3644900"/>
              <a:gd name="connsiteX25" fmla="*/ 3657600 w 3657600"/>
              <a:gd name="connsiteY25" fmla="*/ 200025 h 3644900"/>
              <a:gd name="connsiteX26" fmla="*/ 3629025 w 3657600"/>
              <a:gd name="connsiteY26" fmla="*/ 314325 h 3644900"/>
              <a:gd name="connsiteX27" fmla="*/ 3609975 w 3657600"/>
              <a:gd name="connsiteY27" fmla="*/ 342900 h 3644900"/>
              <a:gd name="connsiteX28" fmla="*/ 3581400 w 3657600"/>
              <a:gd name="connsiteY28" fmla="*/ 361950 h 3644900"/>
              <a:gd name="connsiteX29" fmla="*/ 3562350 w 3657600"/>
              <a:gd name="connsiteY29" fmla="*/ 390525 h 3644900"/>
              <a:gd name="connsiteX30" fmla="*/ 3467100 w 3657600"/>
              <a:gd name="connsiteY30" fmla="*/ 409575 h 3644900"/>
              <a:gd name="connsiteX31" fmla="*/ 3438525 w 3657600"/>
              <a:gd name="connsiteY31" fmla="*/ 419100 h 3644900"/>
              <a:gd name="connsiteX32" fmla="*/ 3371850 w 3657600"/>
              <a:gd name="connsiteY32" fmla="*/ 428625 h 3644900"/>
              <a:gd name="connsiteX33" fmla="*/ 3324225 w 3657600"/>
              <a:gd name="connsiteY33" fmla="*/ 438150 h 3644900"/>
              <a:gd name="connsiteX34" fmla="*/ 3257550 w 3657600"/>
              <a:gd name="connsiteY34" fmla="*/ 514350 h 3644900"/>
              <a:gd name="connsiteX35" fmla="*/ 3238500 w 3657600"/>
              <a:gd name="connsiteY35" fmla="*/ 571500 h 3644900"/>
              <a:gd name="connsiteX36" fmla="*/ 3228975 w 3657600"/>
              <a:gd name="connsiteY36" fmla="*/ 600075 h 3644900"/>
              <a:gd name="connsiteX37" fmla="*/ 3209925 w 3657600"/>
              <a:gd name="connsiteY37" fmla="*/ 819150 h 3644900"/>
              <a:gd name="connsiteX38" fmla="*/ 3200400 w 3657600"/>
              <a:gd name="connsiteY38" fmla="*/ 914400 h 3644900"/>
              <a:gd name="connsiteX39" fmla="*/ 3181350 w 3657600"/>
              <a:gd name="connsiteY39" fmla="*/ 1028700 h 3644900"/>
              <a:gd name="connsiteX40" fmla="*/ 3162300 w 3657600"/>
              <a:gd name="connsiteY40" fmla="*/ 1114425 h 3644900"/>
              <a:gd name="connsiteX41" fmla="*/ 3143250 w 3657600"/>
              <a:gd name="connsiteY41" fmla="*/ 1247775 h 3644900"/>
              <a:gd name="connsiteX42" fmla="*/ 3152775 w 3657600"/>
              <a:gd name="connsiteY42" fmla="*/ 1343025 h 3644900"/>
              <a:gd name="connsiteX43" fmla="*/ 3171825 w 3657600"/>
              <a:gd name="connsiteY43" fmla="*/ 1438275 h 3644900"/>
              <a:gd name="connsiteX44" fmla="*/ 3181350 w 3657600"/>
              <a:gd name="connsiteY44" fmla="*/ 1666875 h 3644900"/>
              <a:gd name="connsiteX45" fmla="*/ 3190875 w 3657600"/>
              <a:gd name="connsiteY45" fmla="*/ 1781175 h 3644900"/>
              <a:gd name="connsiteX46" fmla="*/ 3200400 w 3657600"/>
              <a:gd name="connsiteY46" fmla="*/ 2095500 h 3644900"/>
              <a:gd name="connsiteX47" fmla="*/ 3190875 w 3657600"/>
              <a:gd name="connsiteY47" fmla="*/ 2400300 h 3644900"/>
              <a:gd name="connsiteX48" fmla="*/ 3181350 w 3657600"/>
              <a:gd name="connsiteY48" fmla="*/ 2495550 h 3644900"/>
              <a:gd name="connsiteX49" fmla="*/ 3200400 w 3657600"/>
              <a:gd name="connsiteY49" fmla="*/ 2905125 h 3644900"/>
              <a:gd name="connsiteX50" fmla="*/ 3190875 w 3657600"/>
              <a:gd name="connsiteY50" fmla="*/ 3381375 h 3644900"/>
              <a:gd name="connsiteX51" fmla="*/ 3181350 w 3657600"/>
              <a:gd name="connsiteY51" fmla="*/ 3409950 h 3644900"/>
              <a:gd name="connsiteX52" fmla="*/ 3162300 w 3657600"/>
              <a:gd name="connsiteY52" fmla="*/ 3505200 h 3644900"/>
              <a:gd name="connsiteX53" fmla="*/ 3152775 w 3657600"/>
              <a:gd name="connsiteY53" fmla="*/ 3533775 h 3644900"/>
              <a:gd name="connsiteX54" fmla="*/ 3133725 w 3657600"/>
              <a:gd name="connsiteY54" fmla="*/ 3562350 h 3644900"/>
              <a:gd name="connsiteX55" fmla="*/ 3105150 w 3657600"/>
              <a:gd name="connsiteY55" fmla="*/ 3571875 h 3644900"/>
              <a:gd name="connsiteX56" fmla="*/ 3076575 w 3657600"/>
              <a:gd name="connsiteY56" fmla="*/ 3590925 h 3644900"/>
              <a:gd name="connsiteX57" fmla="*/ 3009900 w 3657600"/>
              <a:gd name="connsiteY57" fmla="*/ 3609975 h 3644900"/>
              <a:gd name="connsiteX58" fmla="*/ 2847975 w 3657600"/>
              <a:gd name="connsiteY58" fmla="*/ 3629025 h 3644900"/>
              <a:gd name="connsiteX59" fmla="*/ 2686050 w 3657600"/>
              <a:gd name="connsiteY59" fmla="*/ 3619500 h 3644900"/>
              <a:gd name="connsiteX60" fmla="*/ 2638425 w 3657600"/>
              <a:gd name="connsiteY60" fmla="*/ 3609975 h 3644900"/>
              <a:gd name="connsiteX61" fmla="*/ 2295525 w 3657600"/>
              <a:gd name="connsiteY61" fmla="*/ 3581400 h 3644900"/>
              <a:gd name="connsiteX62" fmla="*/ 2019300 w 3657600"/>
              <a:gd name="connsiteY62" fmla="*/ 3600450 h 3644900"/>
              <a:gd name="connsiteX63" fmla="*/ 1990725 w 3657600"/>
              <a:gd name="connsiteY63" fmla="*/ 3609975 h 3644900"/>
              <a:gd name="connsiteX64" fmla="*/ 1724025 w 3657600"/>
              <a:gd name="connsiteY64" fmla="*/ 3619500 h 3644900"/>
              <a:gd name="connsiteX65" fmla="*/ 1666875 w 3657600"/>
              <a:gd name="connsiteY65" fmla="*/ 3619500 h 3644900"/>
              <a:gd name="connsiteX66" fmla="*/ 1162050 w 3657600"/>
              <a:gd name="connsiteY66" fmla="*/ 3629025 h 3644900"/>
              <a:gd name="connsiteX67" fmla="*/ 942975 w 3657600"/>
              <a:gd name="connsiteY67" fmla="*/ 3609975 h 3644900"/>
              <a:gd name="connsiteX68" fmla="*/ 238125 w 3657600"/>
              <a:gd name="connsiteY68" fmla="*/ 3590925 h 3644900"/>
              <a:gd name="connsiteX69" fmla="*/ 123825 w 3657600"/>
              <a:gd name="connsiteY69" fmla="*/ 3571875 h 3644900"/>
              <a:gd name="connsiteX70" fmla="*/ 66675 w 3657600"/>
              <a:gd name="connsiteY70" fmla="*/ 3543300 h 3644900"/>
              <a:gd name="connsiteX71" fmla="*/ 47625 w 3657600"/>
              <a:gd name="connsiteY71" fmla="*/ 3514725 h 3644900"/>
              <a:gd name="connsiteX72" fmla="*/ 19050 w 3657600"/>
              <a:gd name="connsiteY72" fmla="*/ 3495675 h 3644900"/>
              <a:gd name="connsiteX73" fmla="*/ 0 w 3657600"/>
              <a:gd name="connsiteY73" fmla="*/ 3438525 h 3644900"/>
              <a:gd name="connsiteX74" fmla="*/ 9525 w 3657600"/>
              <a:gd name="connsiteY74" fmla="*/ 3343275 h 3644900"/>
              <a:gd name="connsiteX75" fmla="*/ 28575 w 3657600"/>
              <a:gd name="connsiteY75" fmla="*/ 3286125 h 3644900"/>
              <a:gd name="connsiteX76" fmla="*/ 57150 w 3657600"/>
              <a:gd name="connsiteY76" fmla="*/ 3276600 h 3644900"/>
              <a:gd name="connsiteX77" fmla="*/ 95250 w 3657600"/>
              <a:gd name="connsiteY77" fmla="*/ 3238500 h 3644900"/>
              <a:gd name="connsiteX78" fmla="*/ 152400 w 3657600"/>
              <a:gd name="connsiteY78" fmla="*/ 3200400 h 3644900"/>
              <a:gd name="connsiteX79" fmla="*/ 219075 w 3657600"/>
              <a:gd name="connsiteY79" fmla="*/ 3190875 h 3644900"/>
              <a:gd name="connsiteX80" fmla="*/ 295275 w 3657600"/>
              <a:gd name="connsiteY80" fmla="*/ 3181350 h 3644900"/>
              <a:gd name="connsiteX81" fmla="*/ 352425 w 3657600"/>
              <a:gd name="connsiteY81" fmla="*/ 3171825 h 3644900"/>
              <a:gd name="connsiteX82" fmla="*/ 409575 w 3657600"/>
              <a:gd name="connsiteY82" fmla="*/ 3152775 h 3644900"/>
              <a:gd name="connsiteX83" fmla="*/ 457200 w 3657600"/>
              <a:gd name="connsiteY83" fmla="*/ 3114675 h 3644900"/>
              <a:gd name="connsiteX84" fmla="*/ 476250 w 3657600"/>
              <a:gd name="connsiteY84" fmla="*/ 3086100 h 3644900"/>
              <a:gd name="connsiteX85" fmla="*/ 485775 w 3657600"/>
              <a:gd name="connsiteY85" fmla="*/ 2895600 h 3644900"/>
              <a:gd name="connsiteX86" fmla="*/ 495300 w 3657600"/>
              <a:gd name="connsiteY86" fmla="*/ 2771775 h 3644900"/>
              <a:gd name="connsiteX87" fmla="*/ 504825 w 3657600"/>
              <a:gd name="connsiteY87" fmla="*/ 1495425 h 3644900"/>
              <a:gd name="connsiteX88" fmla="*/ 495300 w 3657600"/>
              <a:gd name="connsiteY88" fmla="*/ 1076325 h 3644900"/>
              <a:gd name="connsiteX89" fmla="*/ 476250 w 3657600"/>
              <a:gd name="connsiteY89" fmla="*/ 876300 h 3644900"/>
              <a:gd name="connsiteX90" fmla="*/ 485775 w 3657600"/>
              <a:gd name="connsiteY90" fmla="*/ 342900 h 3644900"/>
              <a:gd name="connsiteX91" fmla="*/ 476250 w 3657600"/>
              <a:gd name="connsiteY91" fmla="*/ 238125 h 364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57600" h="3644900">
                <a:moveTo>
                  <a:pt x="476250" y="238125"/>
                </a:moveTo>
                <a:cubicBezTo>
                  <a:pt x="479425" y="204788"/>
                  <a:pt x="476035" y="243642"/>
                  <a:pt x="504825" y="142875"/>
                </a:cubicBezTo>
                <a:cubicBezTo>
                  <a:pt x="507583" y="133221"/>
                  <a:pt x="507250" y="121400"/>
                  <a:pt x="514350" y="114300"/>
                </a:cubicBezTo>
                <a:cubicBezTo>
                  <a:pt x="530539" y="98111"/>
                  <a:pt x="552450" y="88900"/>
                  <a:pt x="571500" y="76200"/>
                </a:cubicBezTo>
                <a:cubicBezTo>
                  <a:pt x="581025" y="69850"/>
                  <a:pt x="589215" y="60770"/>
                  <a:pt x="600075" y="57150"/>
                </a:cubicBezTo>
                <a:cubicBezTo>
                  <a:pt x="627310" y="48072"/>
                  <a:pt x="636850" y="44080"/>
                  <a:pt x="666750" y="38100"/>
                </a:cubicBezTo>
                <a:cubicBezTo>
                  <a:pt x="685688" y="34312"/>
                  <a:pt x="704962" y="32363"/>
                  <a:pt x="723900" y="28575"/>
                </a:cubicBezTo>
                <a:cubicBezTo>
                  <a:pt x="736737" y="26008"/>
                  <a:pt x="749029" y="20819"/>
                  <a:pt x="762000" y="19050"/>
                </a:cubicBezTo>
                <a:cubicBezTo>
                  <a:pt x="818974" y="11281"/>
                  <a:pt x="933450" y="0"/>
                  <a:pt x="933450" y="0"/>
                </a:cubicBezTo>
                <a:lnTo>
                  <a:pt x="1123950" y="9525"/>
                </a:lnTo>
                <a:cubicBezTo>
                  <a:pt x="1165271" y="12029"/>
                  <a:pt x="1206427" y="17033"/>
                  <a:pt x="1247775" y="19050"/>
                </a:cubicBezTo>
                <a:cubicBezTo>
                  <a:pt x="1336626" y="23384"/>
                  <a:pt x="1425575" y="25400"/>
                  <a:pt x="1514475" y="28575"/>
                </a:cubicBezTo>
                <a:cubicBezTo>
                  <a:pt x="1847464" y="57531"/>
                  <a:pt x="1660278" y="49660"/>
                  <a:pt x="2076450" y="38100"/>
                </a:cubicBezTo>
                <a:cubicBezTo>
                  <a:pt x="2092325" y="34925"/>
                  <a:pt x="2107937" y="29866"/>
                  <a:pt x="2124075" y="28575"/>
                </a:cubicBezTo>
                <a:cubicBezTo>
                  <a:pt x="2332557" y="11896"/>
                  <a:pt x="2358310" y="20558"/>
                  <a:pt x="2590800" y="28575"/>
                </a:cubicBezTo>
                <a:cubicBezTo>
                  <a:pt x="2609850" y="31750"/>
                  <a:pt x="2629097" y="33910"/>
                  <a:pt x="2647950" y="38100"/>
                </a:cubicBezTo>
                <a:cubicBezTo>
                  <a:pt x="2657751" y="40278"/>
                  <a:pt x="2666724" y="45447"/>
                  <a:pt x="2676525" y="47625"/>
                </a:cubicBezTo>
                <a:cubicBezTo>
                  <a:pt x="2695378" y="51815"/>
                  <a:pt x="2714625" y="53975"/>
                  <a:pt x="2733675" y="57150"/>
                </a:cubicBezTo>
                <a:cubicBezTo>
                  <a:pt x="2800350" y="53975"/>
                  <a:pt x="2867119" y="52381"/>
                  <a:pt x="2933700" y="47625"/>
                </a:cubicBezTo>
                <a:cubicBezTo>
                  <a:pt x="2956094" y="46025"/>
                  <a:pt x="2978121" y="41067"/>
                  <a:pt x="3000375" y="38100"/>
                </a:cubicBezTo>
                <a:lnTo>
                  <a:pt x="3076575" y="28575"/>
                </a:lnTo>
                <a:cubicBezTo>
                  <a:pt x="3136455" y="30640"/>
                  <a:pt x="3408478" y="37444"/>
                  <a:pt x="3505200" y="47625"/>
                </a:cubicBezTo>
                <a:cubicBezTo>
                  <a:pt x="3515185" y="48676"/>
                  <a:pt x="3524121" y="54392"/>
                  <a:pt x="3533775" y="57150"/>
                </a:cubicBezTo>
                <a:cubicBezTo>
                  <a:pt x="3546362" y="60746"/>
                  <a:pt x="3559175" y="63500"/>
                  <a:pt x="3571875" y="66675"/>
                </a:cubicBezTo>
                <a:cubicBezTo>
                  <a:pt x="3605213" y="88900"/>
                  <a:pt x="3622675" y="95250"/>
                  <a:pt x="3638550" y="142875"/>
                </a:cubicBezTo>
                <a:lnTo>
                  <a:pt x="3657600" y="200025"/>
                </a:lnTo>
                <a:cubicBezTo>
                  <a:pt x="3652839" y="228591"/>
                  <a:pt x="3645796" y="289168"/>
                  <a:pt x="3629025" y="314325"/>
                </a:cubicBezTo>
                <a:cubicBezTo>
                  <a:pt x="3622675" y="323850"/>
                  <a:pt x="3618070" y="334805"/>
                  <a:pt x="3609975" y="342900"/>
                </a:cubicBezTo>
                <a:cubicBezTo>
                  <a:pt x="3601880" y="350995"/>
                  <a:pt x="3590925" y="355600"/>
                  <a:pt x="3581400" y="361950"/>
                </a:cubicBezTo>
                <a:cubicBezTo>
                  <a:pt x="3575050" y="371475"/>
                  <a:pt x="3572917" y="386122"/>
                  <a:pt x="3562350" y="390525"/>
                </a:cubicBezTo>
                <a:cubicBezTo>
                  <a:pt x="3532462" y="402978"/>
                  <a:pt x="3497817" y="399336"/>
                  <a:pt x="3467100" y="409575"/>
                </a:cubicBezTo>
                <a:cubicBezTo>
                  <a:pt x="3457575" y="412750"/>
                  <a:pt x="3448370" y="417131"/>
                  <a:pt x="3438525" y="419100"/>
                </a:cubicBezTo>
                <a:cubicBezTo>
                  <a:pt x="3416510" y="423503"/>
                  <a:pt x="3393995" y="424934"/>
                  <a:pt x="3371850" y="428625"/>
                </a:cubicBezTo>
                <a:cubicBezTo>
                  <a:pt x="3355881" y="431287"/>
                  <a:pt x="3340100" y="434975"/>
                  <a:pt x="3324225" y="438150"/>
                </a:cubicBezTo>
                <a:cubicBezTo>
                  <a:pt x="3290887" y="460375"/>
                  <a:pt x="3273425" y="466725"/>
                  <a:pt x="3257550" y="514350"/>
                </a:cubicBezTo>
                <a:lnTo>
                  <a:pt x="3238500" y="571500"/>
                </a:lnTo>
                <a:lnTo>
                  <a:pt x="3228975" y="600075"/>
                </a:lnTo>
                <a:cubicBezTo>
                  <a:pt x="3222625" y="673100"/>
                  <a:pt x="3216561" y="746150"/>
                  <a:pt x="3209925" y="819150"/>
                </a:cubicBezTo>
                <a:cubicBezTo>
                  <a:pt x="3207036" y="850927"/>
                  <a:pt x="3206658" y="883111"/>
                  <a:pt x="3200400" y="914400"/>
                </a:cubicBezTo>
                <a:cubicBezTo>
                  <a:pt x="3177952" y="1026638"/>
                  <a:pt x="3204979" y="886926"/>
                  <a:pt x="3181350" y="1028700"/>
                </a:cubicBezTo>
                <a:cubicBezTo>
                  <a:pt x="3164715" y="1128512"/>
                  <a:pt x="3179425" y="1028800"/>
                  <a:pt x="3162300" y="1114425"/>
                </a:cubicBezTo>
                <a:cubicBezTo>
                  <a:pt x="3153145" y="1160202"/>
                  <a:pt x="3149103" y="1200951"/>
                  <a:pt x="3143250" y="1247775"/>
                </a:cubicBezTo>
                <a:cubicBezTo>
                  <a:pt x="3146425" y="1279525"/>
                  <a:pt x="3148042" y="1311470"/>
                  <a:pt x="3152775" y="1343025"/>
                </a:cubicBezTo>
                <a:cubicBezTo>
                  <a:pt x="3157578" y="1375046"/>
                  <a:pt x="3171825" y="1438275"/>
                  <a:pt x="3171825" y="1438275"/>
                </a:cubicBezTo>
                <a:cubicBezTo>
                  <a:pt x="3175000" y="1514475"/>
                  <a:pt x="3177120" y="1590726"/>
                  <a:pt x="3181350" y="1666875"/>
                </a:cubicBezTo>
                <a:cubicBezTo>
                  <a:pt x="3183471" y="1705048"/>
                  <a:pt x="3189177" y="1742981"/>
                  <a:pt x="3190875" y="1781175"/>
                </a:cubicBezTo>
                <a:cubicBezTo>
                  <a:pt x="3195529" y="1885895"/>
                  <a:pt x="3197225" y="1990725"/>
                  <a:pt x="3200400" y="2095500"/>
                </a:cubicBezTo>
                <a:cubicBezTo>
                  <a:pt x="3197225" y="2197100"/>
                  <a:pt x="3195710" y="2298765"/>
                  <a:pt x="3190875" y="2400300"/>
                </a:cubicBezTo>
                <a:cubicBezTo>
                  <a:pt x="3189357" y="2432172"/>
                  <a:pt x="3181350" y="2463642"/>
                  <a:pt x="3181350" y="2495550"/>
                </a:cubicBezTo>
                <a:cubicBezTo>
                  <a:pt x="3181350" y="2823929"/>
                  <a:pt x="3168540" y="2745826"/>
                  <a:pt x="3200400" y="2905125"/>
                </a:cubicBezTo>
                <a:cubicBezTo>
                  <a:pt x="3197225" y="3063875"/>
                  <a:pt x="3196863" y="3222706"/>
                  <a:pt x="3190875" y="3381375"/>
                </a:cubicBezTo>
                <a:cubicBezTo>
                  <a:pt x="3190496" y="3391408"/>
                  <a:pt x="3183608" y="3400167"/>
                  <a:pt x="3181350" y="3409950"/>
                </a:cubicBezTo>
                <a:cubicBezTo>
                  <a:pt x="3174069" y="3441500"/>
                  <a:pt x="3172539" y="3474483"/>
                  <a:pt x="3162300" y="3505200"/>
                </a:cubicBezTo>
                <a:cubicBezTo>
                  <a:pt x="3159125" y="3514725"/>
                  <a:pt x="3157265" y="3524795"/>
                  <a:pt x="3152775" y="3533775"/>
                </a:cubicBezTo>
                <a:cubicBezTo>
                  <a:pt x="3147655" y="3544014"/>
                  <a:pt x="3142664" y="3555199"/>
                  <a:pt x="3133725" y="3562350"/>
                </a:cubicBezTo>
                <a:cubicBezTo>
                  <a:pt x="3125885" y="3568622"/>
                  <a:pt x="3114130" y="3567385"/>
                  <a:pt x="3105150" y="3571875"/>
                </a:cubicBezTo>
                <a:cubicBezTo>
                  <a:pt x="3094911" y="3576995"/>
                  <a:pt x="3086814" y="3585805"/>
                  <a:pt x="3076575" y="3590925"/>
                </a:cubicBezTo>
                <a:cubicBezTo>
                  <a:pt x="3061350" y="3598538"/>
                  <a:pt x="3024142" y="3605906"/>
                  <a:pt x="3009900" y="3609975"/>
                </a:cubicBezTo>
                <a:cubicBezTo>
                  <a:pt x="2923304" y="3634717"/>
                  <a:pt x="3061222" y="3613793"/>
                  <a:pt x="2847975" y="3629025"/>
                </a:cubicBezTo>
                <a:cubicBezTo>
                  <a:pt x="2794000" y="3625850"/>
                  <a:pt x="2739896" y="3624395"/>
                  <a:pt x="2686050" y="3619500"/>
                </a:cubicBezTo>
                <a:cubicBezTo>
                  <a:pt x="2669927" y="3618034"/>
                  <a:pt x="2654508" y="3611831"/>
                  <a:pt x="2638425" y="3609975"/>
                </a:cubicBezTo>
                <a:cubicBezTo>
                  <a:pt x="2493251" y="3593224"/>
                  <a:pt x="2432277" y="3590517"/>
                  <a:pt x="2295525" y="3581400"/>
                </a:cubicBezTo>
                <a:cubicBezTo>
                  <a:pt x="2078937" y="3608473"/>
                  <a:pt x="2438260" y="3565537"/>
                  <a:pt x="2019300" y="3600450"/>
                </a:cubicBezTo>
                <a:cubicBezTo>
                  <a:pt x="2009294" y="3601284"/>
                  <a:pt x="2000744" y="3609329"/>
                  <a:pt x="1990725" y="3609975"/>
                </a:cubicBezTo>
                <a:cubicBezTo>
                  <a:pt x="1901953" y="3615702"/>
                  <a:pt x="1812925" y="3616325"/>
                  <a:pt x="1724025" y="3619500"/>
                </a:cubicBezTo>
                <a:cubicBezTo>
                  <a:pt x="1647825" y="3644900"/>
                  <a:pt x="1743075" y="3619500"/>
                  <a:pt x="1666875" y="3619500"/>
                </a:cubicBezTo>
                <a:cubicBezTo>
                  <a:pt x="1498570" y="3619500"/>
                  <a:pt x="1330325" y="3625850"/>
                  <a:pt x="1162050" y="3629025"/>
                </a:cubicBezTo>
                <a:cubicBezTo>
                  <a:pt x="1089025" y="3622675"/>
                  <a:pt x="1016251" y="3611854"/>
                  <a:pt x="942975" y="3609975"/>
                </a:cubicBezTo>
                <a:lnTo>
                  <a:pt x="238125" y="3590925"/>
                </a:lnTo>
                <a:cubicBezTo>
                  <a:pt x="200025" y="3584575"/>
                  <a:pt x="155963" y="3593301"/>
                  <a:pt x="123825" y="3571875"/>
                </a:cubicBezTo>
                <a:cubicBezTo>
                  <a:pt x="86896" y="3547256"/>
                  <a:pt x="106110" y="3556445"/>
                  <a:pt x="66675" y="3543300"/>
                </a:cubicBezTo>
                <a:cubicBezTo>
                  <a:pt x="60325" y="3533775"/>
                  <a:pt x="55720" y="3522820"/>
                  <a:pt x="47625" y="3514725"/>
                </a:cubicBezTo>
                <a:cubicBezTo>
                  <a:pt x="39530" y="3506630"/>
                  <a:pt x="25117" y="3505383"/>
                  <a:pt x="19050" y="3495675"/>
                </a:cubicBezTo>
                <a:cubicBezTo>
                  <a:pt x="8407" y="3478647"/>
                  <a:pt x="0" y="3438525"/>
                  <a:pt x="0" y="3438525"/>
                </a:cubicBezTo>
                <a:cubicBezTo>
                  <a:pt x="3175" y="3406775"/>
                  <a:pt x="3645" y="3374637"/>
                  <a:pt x="9525" y="3343275"/>
                </a:cubicBezTo>
                <a:cubicBezTo>
                  <a:pt x="13226" y="3323538"/>
                  <a:pt x="9525" y="3292475"/>
                  <a:pt x="28575" y="3286125"/>
                </a:cubicBezTo>
                <a:lnTo>
                  <a:pt x="57150" y="3276600"/>
                </a:lnTo>
                <a:cubicBezTo>
                  <a:pt x="73314" y="3228109"/>
                  <a:pt x="53686" y="3261591"/>
                  <a:pt x="95250" y="3238500"/>
                </a:cubicBezTo>
                <a:cubicBezTo>
                  <a:pt x="115264" y="3227381"/>
                  <a:pt x="129735" y="3203638"/>
                  <a:pt x="152400" y="3200400"/>
                </a:cubicBezTo>
                <a:lnTo>
                  <a:pt x="219075" y="3190875"/>
                </a:lnTo>
                <a:lnTo>
                  <a:pt x="295275" y="3181350"/>
                </a:lnTo>
                <a:cubicBezTo>
                  <a:pt x="314394" y="3178619"/>
                  <a:pt x="333689" y="3176509"/>
                  <a:pt x="352425" y="3171825"/>
                </a:cubicBezTo>
                <a:cubicBezTo>
                  <a:pt x="371906" y="3166955"/>
                  <a:pt x="409575" y="3152775"/>
                  <a:pt x="409575" y="3152775"/>
                </a:cubicBezTo>
                <a:cubicBezTo>
                  <a:pt x="464170" y="3070883"/>
                  <a:pt x="391475" y="3167255"/>
                  <a:pt x="457200" y="3114675"/>
                </a:cubicBezTo>
                <a:cubicBezTo>
                  <a:pt x="466139" y="3107524"/>
                  <a:pt x="469900" y="3095625"/>
                  <a:pt x="476250" y="3086100"/>
                </a:cubicBezTo>
                <a:cubicBezTo>
                  <a:pt x="479425" y="3022600"/>
                  <a:pt x="481929" y="2959063"/>
                  <a:pt x="485775" y="2895600"/>
                </a:cubicBezTo>
                <a:cubicBezTo>
                  <a:pt x="488279" y="2854279"/>
                  <a:pt x="494737" y="2813168"/>
                  <a:pt x="495300" y="2771775"/>
                </a:cubicBezTo>
                <a:cubicBezTo>
                  <a:pt x="501088" y="2346353"/>
                  <a:pt x="501650" y="1920875"/>
                  <a:pt x="504825" y="1495425"/>
                </a:cubicBezTo>
                <a:cubicBezTo>
                  <a:pt x="501650" y="1355725"/>
                  <a:pt x="499955" y="1215984"/>
                  <a:pt x="495300" y="1076325"/>
                </a:cubicBezTo>
                <a:cubicBezTo>
                  <a:pt x="490665" y="937265"/>
                  <a:pt x="493881" y="964453"/>
                  <a:pt x="476250" y="876300"/>
                </a:cubicBezTo>
                <a:cubicBezTo>
                  <a:pt x="479425" y="698500"/>
                  <a:pt x="485775" y="520728"/>
                  <a:pt x="485775" y="342900"/>
                </a:cubicBezTo>
                <a:cubicBezTo>
                  <a:pt x="485775" y="307831"/>
                  <a:pt x="473075" y="271462"/>
                  <a:pt x="476250" y="2381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возврат 18">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правляющая кнопка: назад 19">
            <a:hlinkClick r:id="rId11" action="ppaction://hlinksldjump" highlightClick="1"/>
          </p:cNvPr>
          <p:cNvSpPr/>
          <p:nvPr/>
        </p:nvSpPr>
        <p:spPr>
          <a:xfrm>
            <a:off x="7380312" y="6381328"/>
            <a:ext cx="432048" cy="360040"/>
          </a:xfrm>
          <a:prstGeom prst="actionButtonBackPrevio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107504" y="6381328"/>
            <a:ext cx="1008112" cy="360040"/>
            <a:chOff x="0" y="6309320"/>
            <a:chExt cx="1115616" cy="548680"/>
          </a:xfrm>
        </p:grpSpPr>
        <p:sp>
          <p:nvSpPr>
            <p:cNvPr id="22" name="Прямоугольник 21">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гнутая вниз стрелка 4">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Управляющая кнопка: сведения 5">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возврат 8">
            <a:hlinkClick r:id="" action="ppaction://noaction" highlightClick="1"/>
          </p:cNvPr>
          <p:cNvSpPr/>
          <p:nvPr/>
        </p:nvSpPr>
        <p:spPr>
          <a:xfrm>
            <a:off x="8532440" y="6381328"/>
            <a:ext cx="504056" cy="360040"/>
          </a:xfrm>
          <a:prstGeom prst="actionButtonRetur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a:hlinkClick r:id="rId3" action="ppaction://hlinksldjump" tooltip="Факты о снах и сновидениях"/>
          </p:cNvPr>
          <p:cNvSpPr/>
          <p:nvPr/>
        </p:nvSpPr>
        <p:spPr>
          <a:xfrm>
            <a:off x="280416" y="341376"/>
            <a:ext cx="8583168" cy="5315712"/>
          </a:xfrm>
          <a:custGeom>
            <a:avLst/>
            <a:gdLst>
              <a:gd name="connsiteX0" fmla="*/ 2426208 w 8583168"/>
              <a:gd name="connsiteY0" fmla="*/ 0 h 5315712"/>
              <a:gd name="connsiteX1" fmla="*/ 6132576 w 8583168"/>
              <a:gd name="connsiteY1" fmla="*/ 12192 h 5315712"/>
              <a:gd name="connsiteX2" fmla="*/ 7144512 w 8583168"/>
              <a:gd name="connsiteY2" fmla="*/ 999744 h 5315712"/>
              <a:gd name="connsiteX3" fmla="*/ 8217408 w 8583168"/>
              <a:gd name="connsiteY3" fmla="*/ 1743456 h 5315712"/>
              <a:gd name="connsiteX4" fmla="*/ 8534400 w 8583168"/>
              <a:gd name="connsiteY4" fmla="*/ 1767840 h 5315712"/>
              <a:gd name="connsiteX5" fmla="*/ 8485632 w 8583168"/>
              <a:gd name="connsiteY5" fmla="*/ 1950720 h 5315712"/>
              <a:gd name="connsiteX6" fmla="*/ 8534400 w 8583168"/>
              <a:gd name="connsiteY6" fmla="*/ 2182368 h 5315712"/>
              <a:gd name="connsiteX7" fmla="*/ 8436864 w 8583168"/>
              <a:gd name="connsiteY7" fmla="*/ 2548128 h 5315712"/>
              <a:gd name="connsiteX8" fmla="*/ 8583168 w 8583168"/>
              <a:gd name="connsiteY8" fmla="*/ 2645664 h 5315712"/>
              <a:gd name="connsiteX9" fmla="*/ 8436864 w 8583168"/>
              <a:gd name="connsiteY9" fmla="*/ 3389376 h 5315712"/>
              <a:gd name="connsiteX10" fmla="*/ 8412480 w 8583168"/>
              <a:gd name="connsiteY10" fmla="*/ 5193792 h 5315712"/>
              <a:gd name="connsiteX11" fmla="*/ 8436864 w 8583168"/>
              <a:gd name="connsiteY11" fmla="*/ 5315712 h 5315712"/>
              <a:gd name="connsiteX12" fmla="*/ 170688 w 8583168"/>
              <a:gd name="connsiteY12" fmla="*/ 5291328 h 5315712"/>
              <a:gd name="connsiteX13" fmla="*/ 170688 w 8583168"/>
              <a:gd name="connsiteY13" fmla="*/ 3950208 h 5315712"/>
              <a:gd name="connsiteX14" fmla="*/ 170688 w 8583168"/>
              <a:gd name="connsiteY14" fmla="*/ 3182112 h 5315712"/>
              <a:gd name="connsiteX15" fmla="*/ 0 w 8583168"/>
              <a:gd name="connsiteY15" fmla="*/ 2572512 h 5315712"/>
              <a:gd name="connsiteX16" fmla="*/ 121920 w 8583168"/>
              <a:gd name="connsiteY16" fmla="*/ 2548128 h 5315712"/>
              <a:gd name="connsiteX17" fmla="*/ 60960 w 8583168"/>
              <a:gd name="connsiteY17" fmla="*/ 2084832 h 5315712"/>
              <a:gd name="connsiteX18" fmla="*/ 97536 w 8583168"/>
              <a:gd name="connsiteY18" fmla="*/ 2011680 h 5315712"/>
              <a:gd name="connsiteX19" fmla="*/ 109728 w 8583168"/>
              <a:gd name="connsiteY19" fmla="*/ 1804416 h 5315712"/>
              <a:gd name="connsiteX20" fmla="*/ 560832 w 8583168"/>
              <a:gd name="connsiteY20" fmla="*/ 1670304 h 5315712"/>
              <a:gd name="connsiteX21" fmla="*/ 1219200 w 8583168"/>
              <a:gd name="connsiteY21" fmla="*/ 1267968 h 5315712"/>
              <a:gd name="connsiteX22" fmla="*/ 1743456 w 8583168"/>
              <a:gd name="connsiteY22" fmla="*/ 694944 h 5315712"/>
              <a:gd name="connsiteX23" fmla="*/ 2426208 w 8583168"/>
              <a:gd name="connsiteY23" fmla="*/ 0 h 531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83168" h="5315712">
                <a:moveTo>
                  <a:pt x="2426208" y="0"/>
                </a:moveTo>
                <a:lnTo>
                  <a:pt x="6132576" y="12192"/>
                </a:lnTo>
                <a:lnTo>
                  <a:pt x="7144512" y="999744"/>
                </a:lnTo>
                <a:lnTo>
                  <a:pt x="8217408" y="1743456"/>
                </a:lnTo>
                <a:lnTo>
                  <a:pt x="8534400" y="1767840"/>
                </a:lnTo>
                <a:lnTo>
                  <a:pt x="8485632" y="1950720"/>
                </a:lnTo>
                <a:lnTo>
                  <a:pt x="8534400" y="2182368"/>
                </a:lnTo>
                <a:lnTo>
                  <a:pt x="8436864" y="2548128"/>
                </a:lnTo>
                <a:lnTo>
                  <a:pt x="8583168" y="2645664"/>
                </a:lnTo>
                <a:lnTo>
                  <a:pt x="8436864" y="3389376"/>
                </a:lnTo>
                <a:lnTo>
                  <a:pt x="8412480" y="5193792"/>
                </a:lnTo>
                <a:lnTo>
                  <a:pt x="8436864" y="5315712"/>
                </a:lnTo>
                <a:lnTo>
                  <a:pt x="170688" y="5291328"/>
                </a:lnTo>
                <a:lnTo>
                  <a:pt x="170688" y="3950208"/>
                </a:lnTo>
                <a:lnTo>
                  <a:pt x="170688" y="3182112"/>
                </a:lnTo>
                <a:lnTo>
                  <a:pt x="0" y="2572512"/>
                </a:lnTo>
                <a:lnTo>
                  <a:pt x="121920" y="2548128"/>
                </a:lnTo>
                <a:lnTo>
                  <a:pt x="60960" y="2084832"/>
                </a:lnTo>
                <a:lnTo>
                  <a:pt x="97536" y="2011680"/>
                </a:lnTo>
                <a:lnTo>
                  <a:pt x="109728" y="1804416"/>
                </a:lnTo>
                <a:lnTo>
                  <a:pt x="560832" y="1670304"/>
                </a:lnTo>
                <a:lnTo>
                  <a:pt x="1219200" y="1267968"/>
                </a:lnTo>
                <a:lnTo>
                  <a:pt x="1743456" y="694944"/>
                </a:lnTo>
                <a:lnTo>
                  <a:pt x="2426208" y="0"/>
                </a:lnTo>
                <a:close/>
              </a:path>
            </a:pathLst>
          </a:cu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grpSp>
        <p:nvGrpSpPr>
          <p:cNvPr id="10" name="Группа 9"/>
          <p:cNvGrpSpPr/>
          <p:nvPr/>
        </p:nvGrpSpPr>
        <p:grpSpPr>
          <a:xfrm rot="21245363">
            <a:off x="611560" y="4149080"/>
            <a:ext cx="1656184" cy="2035558"/>
            <a:chOff x="6228184" y="4077072"/>
            <a:chExt cx="2086874" cy="2564904"/>
          </a:xfrm>
        </p:grpSpPr>
        <p:grpSp>
          <p:nvGrpSpPr>
            <p:cNvPr id="11" name="Группа 9"/>
            <p:cNvGrpSpPr/>
            <p:nvPr/>
          </p:nvGrpSpPr>
          <p:grpSpPr>
            <a:xfrm>
              <a:off x="6228184" y="4077072"/>
              <a:ext cx="2086874" cy="2564904"/>
              <a:chOff x="6444208" y="3861048"/>
              <a:chExt cx="2438400" cy="2996952"/>
            </a:xfrm>
          </p:grpSpPr>
          <p:pic>
            <p:nvPicPr>
              <p:cNvPr id="13" name="СЕЙФ" descr="file.png">
                <a:hlinkClick r:id="rId4" action="ppaction://hlinksldjump" tooltip="Internet-ресурсы"/>
              </p:cNvPr>
              <p:cNvPicPr>
                <a:picLocks noChangeAspect="1"/>
              </p:cNvPicPr>
              <p:nvPr/>
            </p:nvPicPr>
            <p:blipFill>
              <a:blip r:embed="rId5" cstate="email"/>
              <a:stretch>
                <a:fillRect/>
              </a:stretch>
            </p:blipFill>
            <p:spPr>
              <a:xfrm flipH="1">
                <a:off x="6444208" y="4419600"/>
                <a:ext cx="2438400" cy="2438400"/>
              </a:xfrm>
              <a:prstGeom prst="rect">
                <a:avLst/>
              </a:prstGeom>
            </p:spPr>
          </p:pic>
          <p:pic>
            <p:nvPicPr>
              <p:cNvPr id="14" name="ОЧКИ" descr="research.png">
                <a:hlinkClick r:id="rId4" action="ppaction://hlinksldjump" tooltip="Internet-ресурсы"/>
              </p:cNvPr>
              <p:cNvPicPr>
                <a:picLocks noChangeAspect="1"/>
              </p:cNvPicPr>
              <p:nvPr/>
            </p:nvPicPr>
            <p:blipFill>
              <a:blip r:embed="rId6" cstate="email"/>
              <a:stretch>
                <a:fillRect/>
              </a:stretch>
            </p:blipFill>
            <p:spPr>
              <a:xfrm>
                <a:off x="6868278" y="3861048"/>
                <a:ext cx="1219200" cy="1219200"/>
              </a:xfrm>
              <a:prstGeom prst="rect">
                <a:avLst/>
              </a:prstGeom>
            </p:spPr>
          </p:pic>
        </p:grpSp>
        <p:sp>
          <p:nvSpPr>
            <p:cNvPr id="12" name="АРХИВ">
              <a:hlinkClick r:id="rId4" action="ppaction://hlinksldjump"/>
            </p:cNvPr>
            <p:cNvSpPr txBox="1"/>
            <p:nvPr/>
          </p:nvSpPr>
          <p:spPr>
            <a:xfrm>
              <a:off x="6954053" y="5347343"/>
              <a:ext cx="936103" cy="329642"/>
            </a:xfrm>
            <a:prstGeom prst="rect">
              <a:avLst/>
            </a:prstGeom>
            <a:noFill/>
          </p:spPr>
          <p:txBody>
            <a:bodyPr wrap="square" rtlCol="0" anchor="ctr">
              <a:spAutoFit/>
              <a:scene3d>
                <a:camera prst="perspectiveContrastingRightFacing"/>
                <a:lightRig rig="threePt" dir="t"/>
              </a:scene3d>
            </a:bodyPr>
            <a:lstStyle/>
            <a:p>
              <a:r>
                <a:rPr lang="ru-RU" sz="1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АРХИВ</a:t>
              </a:r>
              <a:endParaRPr lang="ru-RU"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8" name="Группа 17"/>
          <p:cNvGrpSpPr/>
          <p:nvPr/>
        </p:nvGrpSpPr>
        <p:grpSpPr>
          <a:xfrm>
            <a:off x="5148064" y="2564904"/>
            <a:ext cx="2808312" cy="2160240"/>
            <a:chOff x="5148064" y="2564904"/>
            <a:chExt cx="2808312" cy="2160240"/>
          </a:xfrm>
        </p:grpSpPr>
        <p:sp>
          <p:nvSpPr>
            <p:cNvPr id="15" name="Овальная выноска 14"/>
            <p:cNvSpPr/>
            <p:nvPr/>
          </p:nvSpPr>
          <p:spPr>
            <a:xfrm>
              <a:off x="5148064" y="2564904"/>
              <a:ext cx="2808312" cy="2160240"/>
            </a:xfrm>
            <a:prstGeom prst="wedgeEllipseCallout">
              <a:avLst>
                <a:gd name="adj1" fmla="val 13574"/>
                <a:gd name="adj2" fmla="val 127238"/>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200" b="1" dirty="0">
                <a:solidFill>
                  <a:srgbClr val="002060"/>
                </a:solidFill>
                <a:latin typeface="Segoe Print" pitchFamily="2" charset="0"/>
              </a:endParaRPr>
            </a:p>
          </p:txBody>
        </p:sp>
        <p:sp>
          <p:nvSpPr>
            <p:cNvPr id="16" name="TextBox 15"/>
            <p:cNvSpPr txBox="1"/>
            <p:nvPr/>
          </p:nvSpPr>
          <p:spPr>
            <a:xfrm>
              <a:off x="5364088" y="2965594"/>
              <a:ext cx="2448272" cy="1569660"/>
            </a:xfrm>
            <a:prstGeom prst="rect">
              <a:avLst/>
            </a:prstGeom>
            <a:noFill/>
          </p:spPr>
          <p:txBody>
            <a:bodyPr wrap="square" rtlCol="0" anchor="ctr">
              <a:spAutoFit/>
            </a:bodyPr>
            <a:lstStyle/>
            <a:p>
              <a:pPr algn="ctr"/>
              <a:r>
                <a:rPr lang="ru-RU" sz="1200" b="1" dirty="0" smtClean="0">
                  <a:solidFill>
                    <a:srgbClr val="002060"/>
                  </a:solidFill>
                  <a:latin typeface="Segoe Print" pitchFamily="2" charset="0"/>
                </a:rPr>
                <a:t>Чтобы получить дополнительную информацию о сновидениях, нужно нажать на книжные полки. В архиве находятся ресурсы в виде </a:t>
              </a:r>
              <a:r>
                <a:rPr lang="en-US" sz="1200" b="1" dirty="0" smtClean="0">
                  <a:solidFill>
                    <a:srgbClr val="002060"/>
                  </a:solidFill>
                  <a:latin typeface="Segoe Print" pitchFamily="2" charset="0"/>
                </a:rPr>
                <a:t>Internet-</a:t>
              </a:r>
              <a:r>
                <a:rPr lang="ru-RU" sz="1200" b="1" dirty="0" smtClean="0">
                  <a:solidFill>
                    <a:srgbClr val="002060"/>
                  </a:solidFill>
                  <a:latin typeface="Segoe Print" pitchFamily="2" charset="0"/>
                </a:rPr>
                <a:t>источников.</a:t>
              </a:r>
            </a:p>
            <a:p>
              <a:pPr algn="ctr"/>
              <a:endParaRPr lang="ru-RU" sz="1200" dirty="0"/>
            </a:p>
          </p:txBody>
        </p:sp>
      </p:grpSp>
      <p:grpSp>
        <p:nvGrpSpPr>
          <p:cNvPr id="19" name="Группа 18"/>
          <p:cNvGrpSpPr/>
          <p:nvPr/>
        </p:nvGrpSpPr>
        <p:grpSpPr>
          <a:xfrm>
            <a:off x="107504" y="6381328"/>
            <a:ext cx="1008112" cy="360040"/>
            <a:chOff x="0" y="6309320"/>
            <a:chExt cx="1115616" cy="548680"/>
          </a:xfrm>
        </p:grpSpPr>
        <p:sp>
          <p:nvSpPr>
            <p:cNvPr id="20" name="Прямоугольник 19">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Internet-</a:t>
            </a:r>
            <a:r>
              <a:rPr lang="ru-RU" dirty="0" smtClean="0"/>
              <a:t>ресурсы и интересные ссылки</a:t>
            </a:r>
            <a:endParaRPr lang="ru-RU" dirty="0"/>
          </a:p>
        </p:txBody>
      </p:sp>
      <p:sp>
        <p:nvSpPr>
          <p:cNvPr id="3" name="Содержимое 2"/>
          <p:cNvSpPr>
            <a:spLocks noGrp="1"/>
          </p:cNvSpPr>
          <p:nvPr>
            <p:ph idx="1"/>
          </p:nvPr>
        </p:nvSpPr>
        <p:spPr>
          <a:xfrm>
            <a:off x="1115616" y="1628800"/>
            <a:ext cx="6984776" cy="4176464"/>
          </a:xfr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r>
              <a:rPr lang="ru-RU" sz="1600" b="1" dirty="0" smtClean="0">
                <a:hlinkClick r:id="rId2"/>
              </a:rPr>
              <a:t>Сонник.</a:t>
            </a:r>
            <a:endParaRPr lang="ru-RU" sz="1600" b="1" dirty="0" smtClean="0"/>
          </a:p>
          <a:p>
            <a:r>
              <a:rPr lang="ru-RU" sz="1600" b="1" dirty="0" smtClean="0">
                <a:hlinkClick r:id="rId3"/>
              </a:rPr>
              <a:t>Лекция профессора о природе сна.</a:t>
            </a:r>
            <a:endParaRPr lang="ru-RU" sz="1600" b="1" dirty="0" smtClean="0"/>
          </a:p>
          <a:p>
            <a:r>
              <a:rPr lang="ru-RU" sz="1600" b="1" dirty="0" err="1" smtClean="0">
                <a:hlinkClick r:id="rId4"/>
              </a:rPr>
              <a:t>Википедия</a:t>
            </a:r>
            <a:r>
              <a:rPr lang="ru-RU" sz="1600" b="1" dirty="0" smtClean="0">
                <a:hlinkClick r:id="rId4"/>
              </a:rPr>
              <a:t>. Статья про сон.</a:t>
            </a:r>
            <a:endParaRPr lang="ru-RU" sz="1600" b="1" dirty="0" smtClean="0"/>
          </a:p>
          <a:p>
            <a:r>
              <a:rPr lang="ru-RU" sz="1600" b="1" dirty="0" err="1" smtClean="0">
                <a:hlinkClick r:id="rId5"/>
              </a:rPr>
              <a:t>Википедия</a:t>
            </a:r>
            <a:r>
              <a:rPr lang="ru-RU" sz="1600" b="1" dirty="0" smtClean="0">
                <a:hlinkClick r:id="rId5"/>
              </a:rPr>
              <a:t>. Понятие о сиесте.</a:t>
            </a:r>
            <a:endParaRPr lang="ru-RU" sz="1600" b="1" dirty="0" smtClean="0"/>
          </a:p>
          <a:p>
            <a:r>
              <a:rPr lang="ru-RU" sz="1600" b="1" dirty="0" err="1" smtClean="0">
                <a:hlinkClick r:id="rId6"/>
              </a:rPr>
              <a:t>Википедия</a:t>
            </a:r>
            <a:r>
              <a:rPr lang="ru-RU" sz="1600" b="1" dirty="0" smtClean="0">
                <a:hlinkClick r:id="rId6"/>
              </a:rPr>
              <a:t>. Статья про сомнамбулизм.</a:t>
            </a:r>
            <a:endParaRPr lang="ru-RU" sz="1600" b="1" dirty="0" smtClean="0"/>
          </a:p>
          <a:p>
            <a:r>
              <a:rPr lang="ru-RU" sz="1600" b="1" dirty="0" err="1" smtClean="0">
                <a:hlinkClick r:id="rId7"/>
              </a:rPr>
              <a:t>Википедия</a:t>
            </a:r>
            <a:r>
              <a:rPr lang="ru-RU" sz="1600" b="1" dirty="0" smtClean="0">
                <a:hlinkClick r:id="rId7"/>
              </a:rPr>
              <a:t>. Статья об </a:t>
            </a:r>
            <a:r>
              <a:rPr lang="ru-RU" sz="1600" b="1" dirty="0" err="1" smtClean="0">
                <a:hlinkClick r:id="rId7"/>
              </a:rPr>
              <a:t>Аристотиле</a:t>
            </a:r>
            <a:r>
              <a:rPr lang="ru-RU" sz="1600" b="1" dirty="0" smtClean="0">
                <a:hlinkClick r:id="rId7"/>
              </a:rPr>
              <a:t>.</a:t>
            </a:r>
            <a:endParaRPr lang="ru-RU" sz="1600" b="1" dirty="0" smtClean="0"/>
          </a:p>
          <a:p>
            <a:r>
              <a:rPr lang="ru-RU" sz="1600" b="1" dirty="0" err="1" smtClean="0">
                <a:hlinkClick r:id="rId8"/>
              </a:rPr>
              <a:t>Википедия</a:t>
            </a:r>
            <a:r>
              <a:rPr lang="ru-RU" sz="1600" b="1" dirty="0" smtClean="0">
                <a:hlinkClick r:id="rId8"/>
              </a:rPr>
              <a:t>. Статья о </a:t>
            </a:r>
            <a:r>
              <a:rPr lang="ru-RU" sz="1600" b="1" dirty="0" err="1" smtClean="0">
                <a:hlinkClick r:id="rId8"/>
              </a:rPr>
              <a:t>Манасеиной</a:t>
            </a:r>
            <a:r>
              <a:rPr lang="ru-RU" sz="1600" b="1" dirty="0" smtClean="0">
                <a:hlinkClick r:id="rId8"/>
              </a:rPr>
              <a:t>.</a:t>
            </a:r>
            <a:endParaRPr lang="ru-RU" sz="1600" b="1" dirty="0" smtClean="0"/>
          </a:p>
          <a:p>
            <a:r>
              <a:rPr lang="ru-RU" sz="1600" b="1" dirty="0" err="1" smtClean="0">
                <a:hlinkClick r:id="rId9"/>
              </a:rPr>
              <a:t>Википедия</a:t>
            </a:r>
            <a:r>
              <a:rPr lang="ru-RU" sz="1600" b="1" dirty="0" smtClean="0">
                <a:hlinkClick r:id="rId9"/>
              </a:rPr>
              <a:t>. Статья о Павлове.</a:t>
            </a:r>
            <a:endParaRPr lang="ru-RU" sz="1600" b="1" dirty="0" smtClean="0"/>
          </a:p>
          <a:p>
            <a:r>
              <a:rPr lang="ru-RU" sz="1600" b="1" dirty="0" err="1" smtClean="0">
                <a:hlinkClick r:id="rId10"/>
              </a:rPr>
              <a:t>Википедия</a:t>
            </a:r>
            <a:r>
              <a:rPr lang="ru-RU" sz="1600" b="1" dirty="0" smtClean="0">
                <a:hlinkClick r:id="rId10"/>
              </a:rPr>
              <a:t>. Статья о Фрейде.</a:t>
            </a:r>
            <a:endParaRPr lang="ru-RU" sz="1600" b="1" dirty="0" smtClean="0"/>
          </a:p>
          <a:p>
            <a:r>
              <a:rPr lang="ru-RU" sz="1600" b="1" dirty="0" err="1" smtClean="0">
                <a:hlinkClick r:id="rId11"/>
              </a:rPr>
              <a:t>Википедия</a:t>
            </a:r>
            <a:r>
              <a:rPr lang="ru-RU" sz="1600" b="1" dirty="0" smtClean="0">
                <a:hlinkClick r:id="rId11"/>
              </a:rPr>
              <a:t>. Статья о работе Фрейда «Толкование сновидений».</a:t>
            </a:r>
            <a:endParaRPr lang="ru-RU" sz="1600" b="1" dirty="0" smtClean="0"/>
          </a:p>
          <a:p>
            <a:r>
              <a:rPr lang="ru-RU" sz="1600" b="1" dirty="0" err="1" smtClean="0">
                <a:hlinkClick r:id="rId12"/>
              </a:rPr>
              <a:t>Википедия</a:t>
            </a:r>
            <a:r>
              <a:rPr lang="ru-RU" sz="1600" b="1" dirty="0" smtClean="0">
                <a:hlinkClick r:id="rId12"/>
              </a:rPr>
              <a:t>. Статья о Юнге.</a:t>
            </a:r>
            <a:endParaRPr lang="ru-RU" sz="1600" b="1" dirty="0" smtClean="0"/>
          </a:p>
          <a:p>
            <a:r>
              <a:rPr lang="ru-RU" sz="1600" b="1" dirty="0" err="1" smtClean="0">
                <a:hlinkClick r:id="rId13"/>
              </a:rPr>
              <a:t>Википедия</a:t>
            </a:r>
            <a:r>
              <a:rPr lang="ru-RU" sz="1600" b="1" dirty="0" smtClean="0">
                <a:hlinkClick r:id="rId13"/>
              </a:rPr>
              <a:t>. Статья о </a:t>
            </a:r>
            <a:r>
              <a:rPr lang="ru-RU" sz="1600" b="1" dirty="0" err="1" smtClean="0">
                <a:hlinkClick r:id="rId13"/>
              </a:rPr>
              <a:t>Клейтмане</a:t>
            </a:r>
            <a:r>
              <a:rPr lang="ru-RU" sz="1600" b="1" dirty="0" smtClean="0">
                <a:hlinkClick r:id="rId13"/>
              </a:rPr>
              <a:t>.</a:t>
            </a:r>
            <a:endParaRPr lang="ru-RU" sz="1600" b="1" dirty="0" smtClean="0"/>
          </a:p>
          <a:p>
            <a:r>
              <a:rPr lang="ru-RU" sz="1600" b="1" dirty="0" err="1" smtClean="0">
                <a:hlinkClick r:id="rId14"/>
              </a:rPr>
              <a:t>Википедия</a:t>
            </a:r>
            <a:r>
              <a:rPr lang="ru-RU" sz="1600" b="1" dirty="0" smtClean="0">
                <a:hlinkClick r:id="rId14"/>
              </a:rPr>
              <a:t>. Статья о </a:t>
            </a:r>
            <a:r>
              <a:rPr lang="ru-RU" sz="1600" b="1" dirty="0" err="1" smtClean="0">
                <a:hlinkClick r:id="rId14"/>
              </a:rPr>
              <a:t>Лаберже</a:t>
            </a:r>
            <a:r>
              <a:rPr lang="ru-RU" sz="1600" b="1" dirty="0" smtClean="0">
                <a:hlinkClick r:id="rId14"/>
              </a:rPr>
              <a:t>.</a:t>
            </a:r>
            <a:endParaRPr lang="ru-RU" sz="1600" b="1" dirty="0" smtClean="0"/>
          </a:p>
          <a:p>
            <a:r>
              <a:rPr lang="ru-RU" sz="1600" b="1" dirty="0" smtClean="0">
                <a:hlinkClick r:id="rId15"/>
              </a:rPr>
              <a:t>Музей сновидений З. Фрейда.</a:t>
            </a:r>
            <a:endParaRPr lang="ru-RU" sz="1600" b="1" dirty="0" smtClean="0"/>
          </a:p>
          <a:p>
            <a:r>
              <a:rPr lang="ru-RU" sz="1600" b="1" dirty="0" smtClean="0">
                <a:hlinkClick r:id="rId16"/>
              </a:rPr>
              <a:t>«Тысяча и Один сон» – шкатулка снов сновидицы.</a:t>
            </a:r>
            <a:endParaRPr lang="ru-RU" sz="1600" b="1" dirty="0" smtClean="0"/>
          </a:p>
          <a:p>
            <a:r>
              <a:rPr lang="ru-RU" sz="1600" b="1" dirty="0" err="1" smtClean="0">
                <a:hlinkClick r:id="rId17"/>
              </a:rPr>
              <a:t>Снология</a:t>
            </a:r>
            <a:r>
              <a:rPr lang="ru-RU" sz="1600" b="1" dirty="0" smtClean="0">
                <a:hlinkClick r:id="rId17"/>
              </a:rPr>
              <a:t> - аналитический сайт про анализ снов.</a:t>
            </a:r>
            <a:endParaRPr lang="ru-RU" sz="1600" b="1" dirty="0" smtClean="0"/>
          </a:p>
          <a:p>
            <a:r>
              <a:rPr lang="ru-RU" sz="1600" b="1" dirty="0" smtClean="0">
                <a:hlinkClick r:id="rId18"/>
              </a:rPr>
              <a:t>Ночной дозор хакеров сновидений.</a:t>
            </a:r>
            <a:endParaRPr lang="ru-RU" sz="1600" b="1" dirty="0" smtClean="0"/>
          </a:p>
          <a:p>
            <a:r>
              <a:rPr lang="ru-RU" sz="1600" b="1" dirty="0" smtClean="0">
                <a:hlinkClick r:id="rId19"/>
              </a:rPr>
              <a:t>Сновидение, осознанные сновидения - теория и практика.</a:t>
            </a:r>
            <a:endParaRPr lang="ru-RU" sz="1600" b="1" dirty="0" smtClean="0"/>
          </a:p>
          <a:p>
            <a:r>
              <a:rPr lang="ru-RU" sz="1600" b="1" dirty="0" err="1" smtClean="0">
                <a:hlinkClick r:id="rId20"/>
              </a:rPr>
              <a:t>Самопознание.ру</a:t>
            </a:r>
            <a:r>
              <a:rPr lang="ru-RU" sz="1600" b="1" dirty="0" smtClean="0">
                <a:hlinkClick r:id="rId20"/>
              </a:rPr>
              <a:t> – «Осознанные сновидения».</a:t>
            </a:r>
            <a:endParaRPr lang="ru-RU" sz="1600" b="1" dirty="0" smtClean="0"/>
          </a:p>
          <a:p>
            <a:r>
              <a:rPr lang="ru-RU" sz="1600" b="1" dirty="0" smtClean="0">
                <a:hlinkClick r:id="rId21"/>
              </a:rPr>
              <a:t>Статья о смерти и сне.</a:t>
            </a:r>
            <a:endParaRPr lang="ru-RU" sz="1600" b="1" dirty="0" smtClean="0"/>
          </a:p>
        </p:txBody>
      </p:sp>
      <p:sp>
        <p:nvSpPr>
          <p:cNvPr id="7" name="Выгнутая вниз стрелка 6">
            <a:hlinkClick r:id="rId2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Управляющая кнопка: возврат 7">
            <a:hlinkClick r:id="rId2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назад 9">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сведения 10">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107504" y="6381328"/>
            <a:ext cx="1008112" cy="360040"/>
            <a:chOff x="0" y="6309320"/>
            <a:chExt cx="1115616" cy="548680"/>
          </a:xfrm>
        </p:grpSpPr>
        <p:sp>
          <p:nvSpPr>
            <p:cNvPr id="13" name="Прямоугольник 12">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Факты о снах и сновидениях</a:t>
            </a:r>
            <a:endParaRPr lang="ru-RU" b="1" dirty="0"/>
          </a:p>
        </p:txBody>
      </p:sp>
      <p:sp>
        <p:nvSpPr>
          <p:cNvPr id="6" name="Выгнутая вниз стрелка 5">
            <a:hlinkClick r:id="rId2" action="ppaction://hlinksldjump" tooltip="Карта Сонного царства"/>
          </p:cNvPr>
          <p:cNvSpPr/>
          <p:nvPr/>
        </p:nvSpPr>
        <p:spPr>
          <a:xfrm>
            <a:off x="1259632" y="6381328"/>
            <a:ext cx="504056" cy="360040"/>
          </a:xfrm>
          <a:prstGeom prst="curved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Управляющая кнопка: сведения 6">
            <a:hlinkClick r:id="" action="ppaction://noaction" highlightClick="1"/>
          </p:cNvPr>
          <p:cNvSpPr/>
          <p:nvPr/>
        </p:nvSpPr>
        <p:spPr>
          <a:xfrm>
            <a:off x="6804248" y="6381328"/>
            <a:ext cx="432048" cy="360040"/>
          </a:xfrm>
          <a:prstGeom prst="actionButtonInforma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назад 7">
            <a:hlinkClick r:id="" action="ppaction://noaction" highlightClick="1"/>
          </p:cNvPr>
          <p:cNvSpPr/>
          <p:nvPr/>
        </p:nvSpPr>
        <p:spPr>
          <a:xfrm>
            <a:off x="7380312" y="6381328"/>
            <a:ext cx="432048" cy="360040"/>
          </a:xfrm>
          <a:prstGeom prst="actionButtonBackPrevious">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Управляющая кнопка: далее 8">
            <a:hlinkClick r:id="" action="ppaction://noaction" highlightClick="1"/>
          </p:cNvPr>
          <p:cNvSpPr/>
          <p:nvPr/>
        </p:nvSpPr>
        <p:spPr>
          <a:xfrm>
            <a:off x="7956376" y="6381328"/>
            <a:ext cx="432048" cy="360040"/>
          </a:xfrm>
          <a:prstGeom prst="actionButtonForwardNex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возврат 9">
            <a:hlinkClick r:id="rId3" action="ppaction://hlinksldjump" highlightClick="1"/>
          </p:cNvPr>
          <p:cNvSpPr/>
          <p:nvPr/>
        </p:nvSpPr>
        <p:spPr>
          <a:xfrm>
            <a:off x="8532440" y="6381328"/>
            <a:ext cx="504056" cy="360040"/>
          </a:xfrm>
          <a:prstGeom prst="actionButtonRetur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1" name="Группа 30"/>
          <p:cNvGrpSpPr/>
          <p:nvPr/>
        </p:nvGrpSpPr>
        <p:grpSpPr>
          <a:xfrm>
            <a:off x="179512" y="1124744"/>
            <a:ext cx="8677472" cy="5049942"/>
            <a:chOff x="179512" y="980728"/>
            <a:chExt cx="8677472" cy="5049942"/>
          </a:xfrm>
        </p:grpSpPr>
        <p:sp>
          <p:nvSpPr>
            <p:cNvPr id="27" name="Облако 26"/>
            <p:cNvSpPr/>
            <p:nvPr/>
          </p:nvSpPr>
          <p:spPr>
            <a:xfrm>
              <a:off x="6732240" y="1052736"/>
              <a:ext cx="2124744" cy="1593558"/>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ln>
                  <a:solidFill>
                    <a:schemeClr val="bg1"/>
                  </a:solidFill>
                </a:ln>
                <a:solidFill>
                  <a:schemeClr val="bg1"/>
                </a:solidFill>
                <a:effectLst/>
              </a:endParaRPr>
            </a:p>
          </p:txBody>
        </p:sp>
        <p:grpSp>
          <p:nvGrpSpPr>
            <p:cNvPr id="30" name="Группа 29"/>
            <p:cNvGrpSpPr/>
            <p:nvPr/>
          </p:nvGrpSpPr>
          <p:grpSpPr>
            <a:xfrm>
              <a:off x="179512" y="980728"/>
              <a:ext cx="8496944" cy="5049942"/>
              <a:chOff x="179512" y="980728"/>
              <a:chExt cx="8496944" cy="5049942"/>
            </a:xfrm>
          </p:grpSpPr>
          <p:sp>
            <p:nvSpPr>
              <p:cNvPr id="16" name="Облако 15">
                <a:hlinkClick r:id="rId4" action="ppaction://hlinksldjump"/>
                <a:hlinkHover r:id="" action="ppaction://noaction" highlightClick="1"/>
              </p:cNvPr>
              <p:cNvSpPr/>
              <p:nvPr/>
            </p:nvSpPr>
            <p:spPr>
              <a:xfrm>
                <a:off x="251520" y="1052736"/>
                <a:ext cx="3312368" cy="2520280"/>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ln>
                      <a:solidFill>
                        <a:schemeClr val="bg1"/>
                      </a:solidFill>
                    </a:ln>
                    <a:solidFill>
                      <a:schemeClr val="bg1"/>
                    </a:solidFill>
                  </a:rPr>
                  <a:t>КУЛЬТУРА СНОВИДЕНИЙ ИНДЕЙЦЕВ</a:t>
                </a:r>
                <a:endParaRPr lang="ru-RU" dirty="0">
                  <a:ln>
                    <a:solidFill>
                      <a:schemeClr val="bg1"/>
                    </a:solidFill>
                  </a:ln>
                  <a:solidFill>
                    <a:schemeClr val="bg1"/>
                  </a:solidFill>
                </a:endParaRPr>
              </a:p>
            </p:txBody>
          </p:sp>
          <p:sp>
            <p:nvSpPr>
              <p:cNvPr id="20" name="Облако 19">
                <a:hlinkClick r:id="rId5" action="ppaction://hlinksldjump"/>
                <a:hlinkHover r:id="" action="ppaction://noaction" highlightClick="1"/>
              </p:cNvPr>
              <p:cNvSpPr/>
              <p:nvPr/>
            </p:nvSpPr>
            <p:spPr>
              <a:xfrm>
                <a:off x="3275856" y="980728"/>
                <a:ext cx="3168352" cy="2376264"/>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ln>
                      <a:solidFill>
                        <a:schemeClr val="bg1"/>
                      </a:solidFill>
                    </a:ln>
                    <a:solidFill>
                      <a:schemeClr val="bg1"/>
                    </a:solidFill>
                    <a:effectLst/>
                  </a:rPr>
                  <a:t>ЛУНАТИЗМ</a:t>
                </a:r>
                <a:endParaRPr lang="ru-RU" dirty="0">
                  <a:ln>
                    <a:solidFill>
                      <a:schemeClr val="bg1"/>
                    </a:solidFill>
                  </a:ln>
                  <a:solidFill>
                    <a:schemeClr val="bg1"/>
                  </a:solidFill>
                  <a:effectLst/>
                </a:endParaRPr>
              </a:p>
            </p:txBody>
          </p:sp>
          <p:sp>
            <p:nvSpPr>
              <p:cNvPr id="21" name="Облако 20">
                <a:hlinkClick r:id="rId6" action="ppaction://hlinksldjump"/>
                <a:hlinkHover r:id="" action="ppaction://noaction" highlightClick="1"/>
              </p:cNvPr>
              <p:cNvSpPr/>
              <p:nvPr/>
            </p:nvSpPr>
            <p:spPr>
              <a:xfrm>
                <a:off x="1907704" y="2564904"/>
                <a:ext cx="3168352" cy="2376264"/>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ln>
                      <a:solidFill>
                        <a:schemeClr val="bg1"/>
                      </a:solidFill>
                    </a:ln>
                    <a:solidFill>
                      <a:schemeClr val="bg1"/>
                    </a:solidFill>
                  </a:rPr>
                  <a:t>КОДЕКС СНОВИДЦА</a:t>
                </a:r>
                <a:endParaRPr lang="ru-RU" dirty="0">
                  <a:ln>
                    <a:solidFill>
                      <a:schemeClr val="bg1"/>
                    </a:solidFill>
                  </a:ln>
                  <a:solidFill>
                    <a:schemeClr val="bg1"/>
                  </a:solidFill>
                </a:endParaRPr>
              </a:p>
            </p:txBody>
          </p:sp>
          <p:sp>
            <p:nvSpPr>
              <p:cNvPr id="22" name="Облако 21">
                <a:hlinkClick r:id="rId7" action="ppaction://hlinksldjump"/>
                <a:hlinkHover r:id="" action="ppaction://noaction" highlightClick="1"/>
              </p:cNvPr>
              <p:cNvSpPr/>
              <p:nvPr/>
            </p:nvSpPr>
            <p:spPr>
              <a:xfrm>
                <a:off x="5508104" y="3573016"/>
                <a:ext cx="3168352" cy="2376264"/>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ln>
                      <a:solidFill>
                        <a:schemeClr val="bg1"/>
                      </a:solidFill>
                    </a:ln>
                    <a:solidFill>
                      <a:schemeClr val="bg1"/>
                    </a:solidFill>
                  </a:rPr>
                  <a:t>ИНТЕРЕСНЫЕ ФАКТЫ</a:t>
                </a:r>
                <a:endParaRPr lang="ru-RU" dirty="0">
                  <a:ln>
                    <a:solidFill>
                      <a:schemeClr val="bg1"/>
                    </a:solidFill>
                  </a:ln>
                  <a:solidFill>
                    <a:schemeClr val="bg1"/>
                  </a:solidFill>
                </a:endParaRPr>
              </a:p>
            </p:txBody>
          </p:sp>
          <p:sp>
            <p:nvSpPr>
              <p:cNvPr id="26" name="Облако 25"/>
              <p:cNvSpPr/>
              <p:nvPr/>
            </p:nvSpPr>
            <p:spPr>
              <a:xfrm>
                <a:off x="5220072" y="2564904"/>
                <a:ext cx="2124744" cy="1593558"/>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ln>
                    <a:solidFill>
                      <a:schemeClr val="bg1"/>
                    </a:solidFill>
                  </a:ln>
                  <a:solidFill>
                    <a:schemeClr val="bg1"/>
                  </a:solidFill>
                  <a:effectLst/>
                </a:endParaRPr>
              </a:p>
            </p:txBody>
          </p:sp>
          <p:sp>
            <p:nvSpPr>
              <p:cNvPr id="28" name="Облако 27"/>
              <p:cNvSpPr/>
              <p:nvPr/>
            </p:nvSpPr>
            <p:spPr>
              <a:xfrm>
                <a:off x="179512" y="4365104"/>
                <a:ext cx="2124744" cy="1593558"/>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ln>
                    <a:solidFill>
                      <a:schemeClr val="bg1"/>
                    </a:solidFill>
                  </a:ln>
                  <a:solidFill>
                    <a:schemeClr val="bg1"/>
                  </a:solidFill>
                  <a:effectLst/>
                </a:endParaRPr>
              </a:p>
            </p:txBody>
          </p:sp>
          <p:sp>
            <p:nvSpPr>
              <p:cNvPr id="29" name="Облако 28"/>
              <p:cNvSpPr/>
              <p:nvPr/>
            </p:nvSpPr>
            <p:spPr>
              <a:xfrm>
                <a:off x="2771800" y="4437112"/>
                <a:ext cx="2124744" cy="1593558"/>
              </a:xfrm>
              <a:prstGeom prst="cloud">
                <a:avLst/>
              </a:prstGeom>
              <a:solidFill>
                <a:schemeClr val="accent1">
                  <a:alpha val="3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ln>
                    <a:solidFill>
                      <a:schemeClr val="bg1"/>
                    </a:solidFill>
                  </a:ln>
                  <a:solidFill>
                    <a:schemeClr val="bg1"/>
                  </a:solidFill>
                  <a:effectLst/>
                </a:endParaRPr>
              </a:p>
            </p:txBody>
          </p:sp>
        </p:grpSp>
      </p:grpSp>
      <p:grpSp>
        <p:nvGrpSpPr>
          <p:cNvPr id="23" name="Группа 22"/>
          <p:cNvGrpSpPr/>
          <p:nvPr/>
        </p:nvGrpSpPr>
        <p:grpSpPr>
          <a:xfrm>
            <a:off x="107504" y="6381328"/>
            <a:ext cx="1008112" cy="360040"/>
            <a:chOff x="0" y="6309320"/>
            <a:chExt cx="1115616" cy="548680"/>
          </a:xfrm>
        </p:grpSpPr>
        <p:sp>
          <p:nvSpPr>
            <p:cNvPr id="24" name="Прямоугольник 23">
              <a:hlinkClick r:id="" action="ppaction://hlinkshowjump?jump=endshow"/>
            </p:cNvPr>
            <p:cNvSpPr/>
            <p:nvPr/>
          </p:nvSpPr>
          <p:spPr>
            <a:xfrm>
              <a:off x="0" y="6309320"/>
              <a:ext cx="11156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hlinkClick r:id="" action="ppaction://hlinkshowjump?jump=endshow"/>
            </p:cNvPr>
            <p:cNvSpPr txBox="1"/>
            <p:nvPr/>
          </p:nvSpPr>
          <p:spPr>
            <a:xfrm>
              <a:off x="0" y="6381328"/>
              <a:ext cx="1115616" cy="400110"/>
            </a:xfrm>
            <a:prstGeom prst="rect">
              <a:avLst/>
            </a:prstGeom>
            <a:noFill/>
          </p:spPr>
          <p:txBody>
            <a:bodyPr wrap="square" rtlCol="0" anchor="ctr">
              <a:spAutoFit/>
            </a:bodyPr>
            <a:lstStyle/>
            <a:p>
              <a:pPr algn="ctr"/>
              <a:r>
                <a:rPr lang="ru-RU" sz="2000" b="1" dirty="0" smtClean="0">
                  <a:solidFill>
                    <a:schemeClr val="bg1"/>
                  </a:solidFill>
                  <a:latin typeface="Segoe Print" pitchFamily="2" charset="0"/>
                </a:rPr>
                <a:t>Выход</a:t>
              </a:r>
              <a:endParaRPr lang="ru-RU" sz="2000" b="1" dirty="0">
                <a:solidFill>
                  <a:schemeClr val="bg1"/>
                </a:solidFill>
                <a:latin typeface="Segoe Print" pitchFamily="2" charset="0"/>
              </a:endParaRPr>
            </a:p>
          </p:txBody>
        </p:sp>
      </p:gr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4">
      <a:dk1>
        <a:srgbClr val="002060"/>
      </a:dk1>
      <a:lt1>
        <a:srgbClr val="FFFFFF"/>
      </a:lt1>
      <a:dk2>
        <a:srgbClr val="1F497D"/>
      </a:dk2>
      <a:lt2>
        <a:srgbClr val="EEECE1"/>
      </a:lt2>
      <a:accent1>
        <a:srgbClr val="4BACC6"/>
      </a:accent1>
      <a:accent2>
        <a:srgbClr val="DBE5F1"/>
      </a:accent2>
      <a:accent3>
        <a:srgbClr val="A5A5A5"/>
      </a:accent3>
      <a:accent4>
        <a:srgbClr val="CBCBFF"/>
      </a:accent4>
      <a:accent5>
        <a:srgbClr val="00B0F0"/>
      </a:accent5>
      <a:accent6>
        <a:srgbClr val="4F81BD"/>
      </a:accent6>
      <a:hlink>
        <a:srgbClr val="203752"/>
      </a:hlink>
      <a:folHlink>
        <a:srgbClr val="FFFFFF"/>
      </a:folHlink>
    </a:clrScheme>
    <a:fontScheme name="Другая 1">
      <a:majorFont>
        <a:latin typeface="Segoe Print"/>
        <a:ea typeface=""/>
        <a:cs typeface=""/>
      </a:majorFont>
      <a:minorFont>
        <a:latin typeface="Segoe Prin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2607</Words>
  <Application>Microsoft Office PowerPoint</Application>
  <PresentationFormat>Экран (4:3)</PresentationFormat>
  <Paragraphs>243</Paragraphs>
  <Slides>37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Times New Roman</vt:lpstr>
      <vt:lpstr>Segoe Print</vt:lpstr>
      <vt:lpstr>Calibri</vt:lpstr>
      <vt:lpstr>Wingdings</vt:lpstr>
      <vt:lpstr>Тема Office</vt:lpstr>
      <vt:lpstr>Сон: что это такое и с чем его едят?</vt:lpstr>
      <vt:lpstr>Сон: что это такое и с чем его едят?</vt:lpstr>
      <vt:lpstr>Сонное царство</vt:lpstr>
      <vt:lpstr>Сонное царство</vt:lpstr>
      <vt:lpstr>Сонное царство</vt:lpstr>
      <vt:lpstr>Сонное царство</vt:lpstr>
      <vt:lpstr>Презентация PowerPoint</vt:lpstr>
      <vt:lpstr>Internet-ресурсы и интересные ссылки</vt:lpstr>
      <vt:lpstr>Факты о снах и сновидениях</vt:lpstr>
      <vt:lpstr>Кодекс сновидца</vt:lpstr>
      <vt:lpstr>Лунатизм</vt:lpstr>
      <vt:lpstr>Культура сновидений индейцев</vt:lpstr>
      <vt:lpstr>Прочие интересные факты</vt:lpstr>
      <vt:lpstr>Прочие интересные факты</vt:lpstr>
      <vt:lpstr>Просветительная листовка</vt:lpstr>
      <vt:lpstr>График стадий сна</vt:lpstr>
      <vt:lpstr>Список учёных</vt:lpstr>
      <vt:lpstr>Список учёных</vt:lpstr>
      <vt:lpstr>Аристотель (384-322 гг. до н. э.)</vt:lpstr>
      <vt:lpstr>М.М. Коркунова-Манасеина (1841-1903 гг.)</vt:lpstr>
      <vt:lpstr>И.П. Павлов (1849-1936 гг.)</vt:lpstr>
      <vt:lpstr>З. Фрейд (1856-1939гг.)</vt:lpstr>
      <vt:lpstr>К.Г. Юнг (1875-1961 гг.)</vt:lpstr>
      <vt:lpstr>Натаниэль Клейтман (1895-1999 гг.)</vt:lpstr>
      <vt:lpstr>М. Жуве (род. в 1925 г.)</vt:lpstr>
      <vt:lpstr>Просветительная листовка</vt:lpstr>
      <vt:lpstr>Фредерик Виллем ван Эден (1860—1932гг.)</vt:lpstr>
      <vt:lpstr>Мари-Жан-Леон Лекок  (1822-1892 гг.)</vt:lpstr>
      <vt:lpstr>Стивен Лаберж (род. в 1947г.)</vt:lpstr>
      <vt:lpstr>Обучение осознанному сновидению.</vt:lpstr>
      <vt:lpstr>Распознавание осознанного сновидения.</vt:lpstr>
      <vt:lpstr>Опасности осознанных сновидений.</vt:lpstr>
      <vt:lpstr>Зависимость</vt:lpstr>
      <vt:lpstr>Мистическое</vt:lpstr>
      <vt:lpstr>Дестабилизация личности </vt:lpstr>
      <vt:lpstr>Неадекватность </vt:lpstr>
      <vt:lpstr>Ложные пробуждения</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Дратова Оля</dc:creator>
  <cp:lastModifiedBy>Мохов</cp:lastModifiedBy>
  <cp:revision>340</cp:revision>
  <dcterms:created xsi:type="dcterms:W3CDTF">2014-05-14T12:32:00Z</dcterms:created>
  <dcterms:modified xsi:type="dcterms:W3CDTF">2014-06-24T11:30:10Z</dcterms:modified>
</cp:coreProperties>
</file>