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2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motto.net.ua-24355.jpg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714356"/>
            <a:ext cx="9144000" cy="1470025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5105400"/>
            <a:ext cx="6400800" cy="1752600"/>
          </a:xfrm>
        </p:spPr>
        <p:txBody>
          <a:bodyPr anchor="b">
            <a:normAutofit/>
          </a:bodyPr>
          <a:lstStyle>
            <a:lvl1pPr marL="0" indent="0" algn="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928934"/>
            <a:ext cx="9144000" cy="1362075"/>
          </a:xfrm>
        </p:spPr>
        <p:txBody>
          <a:bodyPr anchor="t"/>
          <a:lstStyle>
            <a:lvl1pPr algn="ctr">
              <a:defRPr sz="4000" b="1" cap="all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1214422"/>
            <a:ext cx="4281518" cy="49117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14422"/>
            <a:ext cx="4352956" cy="49117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 anchor="b">
            <a:noAutofit/>
          </a:bodyPr>
          <a:lstStyle>
            <a:lvl1pPr algn="ctr">
              <a:defRPr sz="48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714348" y="1000108"/>
            <a:ext cx="7643866" cy="47863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Transformers-4_1920x1200.jpg"/>
          <p:cNvPicPr>
            <a:picLocks noChangeAspect="1"/>
          </p:cNvPicPr>
          <p:nvPr userDrawn="1"/>
        </p:nvPicPr>
        <p:blipFill>
          <a:blip r:embed="rId13" cstate="email">
            <a:lum bright="-3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1214422"/>
            <a:ext cx="9144000" cy="47149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Relationship Id="rId5" Type="http://schemas.openxmlformats.org/officeDocument/2006/relationships/slide" Target="slide2.xml"/><Relationship Id="rId4" Type="http://schemas.openxmlformats.org/officeDocument/2006/relationships/slide" Target="slid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Relationship Id="rId5" Type="http://schemas.openxmlformats.org/officeDocument/2006/relationships/slide" Target="slide2.xml"/><Relationship Id="rId4" Type="http://schemas.openxmlformats.org/officeDocument/2006/relationships/slide" Target="slid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9.xml"/><Relationship Id="rId5" Type="http://schemas.openxmlformats.org/officeDocument/2006/relationships/slide" Target="slide4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7" Type="http://schemas.openxmlformats.org/officeDocument/2006/relationships/slide" Target="slide11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5" Type="http://schemas.openxmlformats.org/officeDocument/2006/relationships/slide" Target="slide5.xml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5" Type="http://schemas.openxmlformats.org/officeDocument/2006/relationships/slide" Target="slide5.xml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5" Type="http://schemas.openxmlformats.org/officeDocument/2006/relationships/slide" Target="slide2.xml"/><Relationship Id="rId4" Type="http://schemas.openxmlformats.org/officeDocument/2006/relationships/slide" Target="slid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5" Type="http://schemas.openxmlformats.org/officeDocument/2006/relationships/slide" Target="slide2.xml"/><Relationship Id="rId4" Type="http://schemas.openxmlformats.org/officeDocument/2006/relationships/slide" Target="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anchor="t">
            <a:normAutofit/>
          </a:bodyPr>
          <a:lstStyle/>
          <a:p>
            <a:r>
              <a:rPr lang="ru-RU" sz="8000" dirty="0" err="1" smtClean="0"/>
              <a:t>Трансформеры</a:t>
            </a:r>
            <a:endParaRPr lang="ru-RU" sz="8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Автор</a:t>
            </a:r>
            <a:r>
              <a:rPr lang="en-US" sz="2000" dirty="0" smtClean="0"/>
              <a:t>:</a:t>
            </a:r>
            <a:r>
              <a:rPr lang="ru-RU" sz="2000" dirty="0" smtClean="0"/>
              <a:t> Архипов Юрий</a:t>
            </a:r>
          </a:p>
          <a:p>
            <a:r>
              <a:rPr lang="ru-RU" sz="2000" dirty="0" smtClean="0"/>
              <a:t>10б класс, МБОУ «Лицей № 2», </a:t>
            </a:r>
          </a:p>
          <a:p>
            <a:r>
              <a:rPr lang="ru-RU" sz="2000" dirty="0" smtClean="0"/>
              <a:t>г</a:t>
            </a:r>
            <a:r>
              <a:rPr lang="ru-RU" sz="2000" dirty="0" smtClean="0"/>
              <a:t>.</a:t>
            </a:r>
            <a:r>
              <a:rPr lang="en-US" sz="2000" dirty="0" smtClean="0"/>
              <a:t> </a:t>
            </a:r>
            <a:r>
              <a:rPr lang="ru-RU" sz="2000" dirty="0" smtClean="0"/>
              <a:t>Нижневартовск</a:t>
            </a:r>
            <a:endParaRPr lang="ru-RU" sz="2000" dirty="0" smtClean="0"/>
          </a:p>
          <a:p>
            <a:r>
              <a:rPr lang="ru-RU" sz="2000" dirty="0" smtClean="0"/>
              <a:t>май 2014 г.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Айронхайд</a:t>
            </a:r>
            <a:endParaRPr lang="ru-RU" dirty="0"/>
          </a:p>
        </p:txBody>
      </p:sp>
      <p:pic>
        <p:nvPicPr>
          <p:cNvPr id="7" name="Содержимое 6" descr="ironhide-1280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214313" y="1957705"/>
            <a:ext cx="4281487" cy="342519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Содержимое 7" descr="allfons.ru-10350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4648200" y="1963314"/>
            <a:ext cx="4279500" cy="3423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Управляющая кнопка: настраиваемая 4">
            <a:hlinkClick r:id="rId4" action="ppaction://hlinksldjump" highlightClick="1"/>
          </p:cNvPr>
          <p:cNvSpPr/>
          <p:nvPr/>
        </p:nvSpPr>
        <p:spPr>
          <a:xfrm>
            <a:off x="0" y="6500834"/>
            <a:ext cx="1357322" cy="357166"/>
          </a:xfrm>
          <a:prstGeom prst="actionButtonBlank">
            <a:avLst/>
          </a:prstGeom>
          <a:solidFill>
            <a:schemeClr val="accent5">
              <a:lumMod val="60000"/>
              <a:lumOff val="40000"/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 список</a:t>
            </a:r>
            <a:endParaRPr lang="ru-RU" dirty="0"/>
          </a:p>
        </p:txBody>
      </p:sp>
      <p:sp>
        <p:nvSpPr>
          <p:cNvPr id="6" name="Управляющая кнопка: настраиваемая 5">
            <a:hlinkClick r:id="rId5" action="ppaction://hlinksldjump" highlightClick="1"/>
          </p:cNvPr>
          <p:cNvSpPr/>
          <p:nvPr/>
        </p:nvSpPr>
        <p:spPr>
          <a:xfrm>
            <a:off x="3786182" y="6500834"/>
            <a:ext cx="1357322" cy="357166"/>
          </a:xfrm>
          <a:prstGeom prst="actionButtonBlank">
            <a:avLst/>
          </a:prstGeom>
          <a:solidFill>
            <a:schemeClr val="accent5">
              <a:lumMod val="60000"/>
              <a:lumOff val="40000"/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 меню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Капитан Джаз</a:t>
            </a:r>
            <a:endParaRPr lang="ru-RU" dirty="0"/>
          </a:p>
        </p:txBody>
      </p:sp>
      <p:pic>
        <p:nvPicPr>
          <p:cNvPr id="5" name="Содержимое 4" descr="3d_1388-1280x1024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214313" y="1957705"/>
            <a:ext cx="4281487" cy="342519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Содержимое 5" descr="tm27_1280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4648200" y="1959562"/>
            <a:ext cx="4279500" cy="3423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Управляющая кнопка: настраиваемая 6">
            <a:hlinkClick r:id="rId4" action="ppaction://hlinksldjump" highlightClick="1"/>
          </p:cNvPr>
          <p:cNvSpPr/>
          <p:nvPr/>
        </p:nvSpPr>
        <p:spPr>
          <a:xfrm>
            <a:off x="0" y="6500834"/>
            <a:ext cx="1357322" cy="357166"/>
          </a:xfrm>
          <a:prstGeom prst="actionButtonBlank">
            <a:avLst/>
          </a:prstGeom>
          <a:solidFill>
            <a:schemeClr val="accent5">
              <a:lumMod val="60000"/>
              <a:lumOff val="40000"/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 список</a:t>
            </a:r>
            <a:endParaRPr lang="ru-RU" dirty="0"/>
          </a:p>
        </p:txBody>
      </p:sp>
      <p:sp>
        <p:nvSpPr>
          <p:cNvPr id="8" name="Управляющая кнопка: настраиваемая 7">
            <a:hlinkClick r:id="rId5" action="ppaction://hlinksldjump" highlightClick="1"/>
          </p:cNvPr>
          <p:cNvSpPr/>
          <p:nvPr/>
        </p:nvSpPr>
        <p:spPr>
          <a:xfrm>
            <a:off x="3786182" y="6500834"/>
            <a:ext cx="1357322" cy="357166"/>
          </a:xfrm>
          <a:prstGeom prst="actionButtonBlank">
            <a:avLst/>
          </a:prstGeom>
          <a:solidFill>
            <a:schemeClr val="accent5">
              <a:lumMod val="60000"/>
              <a:lumOff val="40000"/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 меню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Кадры со съёмок </a:t>
            </a:r>
            <a:endParaRPr lang="ru-RU" dirty="0"/>
          </a:p>
        </p:txBody>
      </p:sp>
      <p:pic>
        <p:nvPicPr>
          <p:cNvPr id="14" name="Рисунок 13" descr="0i6zGysCkoQ.jpg"/>
          <p:cNvPicPr>
            <a:picLocks noGrp="1" noChangeAspect="1"/>
          </p:cNvPicPr>
          <p:nvPr>
            <p:ph type="pic" idx="1"/>
          </p:nvPr>
        </p:nvPicPr>
        <p:blipFill>
          <a:blip r:embed="rId2" cstate="email"/>
          <a:srcRect/>
          <a:stretch>
            <a:fillRect/>
          </a:stretch>
        </p:blipFill>
        <p:spPr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1" name="Управляющая кнопка: настраиваемая 10">
            <a:hlinkClick r:id="rId3" action="ppaction://hlinksldjump" highlightClick="1"/>
          </p:cNvPr>
          <p:cNvSpPr/>
          <p:nvPr/>
        </p:nvSpPr>
        <p:spPr>
          <a:xfrm>
            <a:off x="3786182" y="6500834"/>
            <a:ext cx="1357322" cy="357166"/>
          </a:xfrm>
          <a:prstGeom prst="actionButtonBlank">
            <a:avLst/>
          </a:prstGeom>
          <a:solidFill>
            <a:schemeClr val="accent5">
              <a:lumMod val="60000"/>
              <a:lumOff val="40000"/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 меню</a:t>
            </a:r>
            <a:endParaRPr lang="ru-RU" dirty="0"/>
          </a:p>
        </p:txBody>
      </p:sp>
      <p:sp>
        <p:nvSpPr>
          <p:cNvPr id="13" name="Управляющая кнопка: настраиваемая 12">
            <a:hlinkClick r:id="" action="ppaction://hlinkshowjump?jump=nextslide" highlightClick="1"/>
          </p:cNvPr>
          <p:cNvSpPr/>
          <p:nvPr/>
        </p:nvSpPr>
        <p:spPr>
          <a:xfrm>
            <a:off x="7786678" y="6500834"/>
            <a:ext cx="1357322" cy="357166"/>
          </a:xfrm>
          <a:prstGeom prst="actionButtonBlank">
            <a:avLst/>
          </a:prstGeom>
          <a:solidFill>
            <a:schemeClr val="accent5">
              <a:lumMod val="60000"/>
              <a:lumOff val="40000"/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Вперёд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Кадры со съёмок </a:t>
            </a:r>
            <a:endParaRPr lang="ru-RU" dirty="0"/>
          </a:p>
        </p:txBody>
      </p:sp>
      <p:pic>
        <p:nvPicPr>
          <p:cNvPr id="10" name="Рисунок 9" descr="374kZNzS4Yk.jpg"/>
          <p:cNvPicPr>
            <a:picLocks noGrp="1" noChangeAspect="1"/>
          </p:cNvPicPr>
          <p:nvPr>
            <p:ph type="pic" idx="1"/>
          </p:nvPr>
        </p:nvPicPr>
        <p:blipFill>
          <a:blip r:embed="rId2" cstate="email"/>
          <a:srcRect/>
          <a:stretch>
            <a:fillRect/>
          </a:stretch>
        </p:blipFill>
        <p:spPr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Управляющая кнопка: настраиваемая 4">
            <a:hlinkClick r:id="rId3" action="ppaction://hlinksldjump" highlightClick="1"/>
          </p:cNvPr>
          <p:cNvSpPr/>
          <p:nvPr/>
        </p:nvSpPr>
        <p:spPr>
          <a:xfrm>
            <a:off x="3786182" y="6500834"/>
            <a:ext cx="1357322" cy="357166"/>
          </a:xfrm>
          <a:prstGeom prst="actionButtonBlank">
            <a:avLst/>
          </a:prstGeom>
          <a:solidFill>
            <a:schemeClr val="accent5">
              <a:lumMod val="60000"/>
              <a:lumOff val="40000"/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 меню</a:t>
            </a:r>
            <a:endParaRPr lang="ru-RU" dirty="0"/>
          </a:p>
        </p:txBody>
      </p:sp>
      <p:sp>
        <p:nvSpPr>
          <p:cNvPr id="6" name="Управляющая кнопка: настраиваемая 5">
            <a:hlinkClick r:id="" action="ppaction://hlinkshowjump?jump=previousslide" highlightClick="1"/>
          </p:cNvPr>
          <p:cNvSpPr/>
          <p:nvPr/>
        </p:nvSpPr>
        <p:spPr>
          <a:xfrm>
            <a:off x="0" y="6500834"/>
            <a:ext cx="1357322" cy="357166"/>
          </a:xfrm>
          <a:prstGeom prst="actionButtonBlank">
            <a:avLst/>
          </a:prstGeom>
          <a:solidFill>
            <a:schemeClr val="accent5">
              <a:lumMod val="60000"/>
              <a:lumOff val="40000"/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  <p:sp>
        <p:nvSpPr>
          <p:cNvPr id="7" name="Управляющая кнопка: настраиваемая 6">
            <a:hlinkClick r:id="" action="ppaction://hlinkshowjump?jump=nextslide" highlightClick="1"/>
          </p:cNvPr>
          <p:cNvSpPr/>
          <p:nvPr/>
        </p:nvSpPr>
        <p:spPr>
          <a:xfrm>
            <a:off x="7786678" y="6500834"/>
            <a:ext cx="1357322" cy="357166"/>
          </a:xfrm>
          <a:prstGeom prst="actionButtonBlank">
            <a:avLst/>
          </a:prstGeom>
          <a:solidFill>
            <a:schemeClr val="accent5">
              <a:lumMod val="60000"/>
              <a:lumOff val="40000"/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Вперёд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Кадры со съёмок </a:t>
            </a:r>
            <a:endParaRPr lang="ru-RU" dirty="0"/>
          </a:p>
        </p:txBody>
      </p:sp>
      <p:pic>
        <p:nvPicPr>
          <p:cNvPr id="10" name="Рисунок 9" descr="GYusd2Wcbok.jpg"/>
          <p:cNvPicPr>
            <a:picLocks noGrp="1" noChangeAspect="1"/>
          </p:cNvPicPr>
          <p:nvPr>
            <p:ph type="pic" idx="1"/>
          </p:nvPr>
        </p:nvPicPr>
        <p:blipFill>
          <a:blip r:embed="rId2" cstate="email"/>
          <a:stretch>
            <a:fillRect/>
          </a:stretch>
        </p:blipFill>
        <p:spPr>
          <a:xfrm>
            <a:off x="2182928" y="1000108"/>
            <a:ext cx="4706706" cy="478634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Управляющая кнопка: настраиваемая 4">
            <a:hlinkClick r:id="rId3" action="ppaction://hlinksldjump" highlightClick="1"/>
          </p:cNvPr>
          <p:cNvSpPr/>
          <p:nvPr/>
        </p:nvSpPr>
        <p:spPr>
          <a:xfrm>
            <a:off x="3786182" y="6500834"/>
            <a:ext cx="1357322" cy="357166"/>
          </a:xfrm>
          <a:prstGeom prst="actionButtonBlank">
            <a:avLst/>
          </a:prstGeom>
          <a:solidFill>
            <a:schemeClr val="accent5">
              <a:lumMod val="60000"/>
              <a:lumOff val="40000"/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 меню</a:t>
            </a:r>
            <a:endParaRPr lang="ru-RU" dirty="0"/>
          </a:p>
        </p:txBody>
      </p:sp>
      <p:sp>
        <p:nvSpPr>
          <p:cNvPr id="6" name="Управляющая кнопка: настраиваемая 5">
            <a:hlinkClick r:id="" action="ppaction://hlinkshowjump?jump=previousslide" highlightClick="1"/>
          </p:cNvPr>
          <p:cNvSpPr/>
          <p:nvPr/>
        </p:nvSpPr>
        <p:spPr>
          <a:xfrm>
            <a:off x="0" y="6500834"/>
            <a:ext cx="1357322" cy="357166"/>
          </a:xfrm>
          <a:prstGeom prst="actionButtonBlank">
            <a:avLst/>
          </a:prstGeom>
          <a:solidFill>
            <a:schemeClr val="accent5">
              <a:lumMod val="60000"/>
              <a:lumOff val="40000"/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  <p:sp>
        <p:nvSpPr>
          <p:cNvPr id="7" name="Управляющая кнопка: настраиваемая 6">
            <a:hlinkClick r:id="" action="ppaction://hlinkshowjump?jump=nextslide" highlightClick="1"/>
          </p:cNvPr>
          <p:cNvSpPr/>
          <p:nvPr/>
        </p:nvSpPr>
        <p:spPr>
          <a:xfrm>
            <a:off x="7786678" y="6500834"/>
            <a:ext cx="1357322" cy="357166"/>
          </a:xfrm>
          <a:prstGeom prst="actionButtonBlank">
            <a:avLst/>
          </a:prstGeom>
          <a:solidFill>
            <a:schemeClr val="accent5">
              <a:lumMod val="60000"/>
              <a:lumOff val="40000"/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Вперёд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Кадры со съёмок </a:t>
            </a:r>
            <a:endParaRPr lang="ru-RU" dirty="0"/>
          </a:p>
        </p:txBody>
      </p:sp>
      <p:pic>
        <p:nvPicPr>
          <p:cNvPr id="10" name="Рисунок 9" descr="oMM_6Q8L4Ho.jpg"/>
          <p:cNvPicPr>
            <a:picLocks noGrp="1" noChangeAspect="1"/>
          </p:cNvPicPr>
          <p:nvPr>
            <p:ph type="pic" idx="1"/>
          </p:nvPr>
        </p:nvPicPr>
        <p:blipFill>
          <a:blip r:embed="rId2" cstate="email"/>
          <a:srcRect/>
          <a:stretch>
            <a:fillRect/>
          </a:stretch>
        </p:blipFill>
        <p:spPr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Управляющая кнопка: настраиваемая 4">
            <a:hlinkClick r:id="rId3" action="ppaction://hlinksldjump" highlightClick="1"/>
          </p:cNvPr>
          <p:cNvSpPr/>
          <p:nvPr/>
        </p:nvSpPr>
        <p:spPr>
          <a:xfrm>
            <a:off x="3786182" y="6500834"/>
            <a:ext cx="1357322" cy="357166"/>
          </a:xfrm>
          <a:prstGeom prst="actionButtonBlank">
            <a:avLst/>
          </a:prstGeom>
          <a:solidFill>
            <a:schemeClr val="accent5">
              <a:lumMod val="60000"/>
              <a:lumOff val="40000"/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 меню</a:t>
            </a:r>
            <a:endParaRPr lang="ru-RU" dirty="0"/>
          </a:p>
        </p:txBody>
      </p:sp>
      <p:sp>
        <p:nvSpPr>
          <p:cNvPr id="6" name="Управляющая кнопка: настраиваемая 5">
            <a:hlinkClick r:id="" action="ppaction://hlinkshowjump?jump=previousslide" highlightClick="1"/>
          </p:cNvPr>
          <p:cNvSpPr/>
          <p:nvPr/>
        </p:nvSpPr>
        <p:spPr>
          <a:xfrm>
            <a:off x="0" y="6500834"/>
            <a:ext cx="1357322" cy="357166"/>
          </a:xfrm>
          <a:prstGeom prst="actionButtonBlank">
            <a:avLst/>
          </a:prstGeom>
          <a:solidFill>
            <a:schemeClr val="accent5">
              <a:lumMod val="60000"/>
              <a:lumOff val="40000"/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  <p:sp>
        <p:nvSpPr>
          <p:cNvPr id="7" name="Управляющая кнопка: настраиваемая 6">
            <a:hlinkClick r:id="" action="ppaction://hlinkshowjump?jump=nextslide" highlightClick="1"/>
          </p:cNvPr>
          <p:cNvSpPr/>
          <p:nvPr/>
        </p:nvSpPr>
        <p:spPr>
          <a:xfrm>
            <a:off x="7786678" y="6500834"/>
            <a:ext cx="1357322" cy="357166"/>
          </a:xfrm>
          <a:prstGeom prst="actionButtonBlank">
            <a:avLst/>
          </a:prstGeom>
          <a:solidFill>
            <a:schemeClr val="accent5">
              <a:lumMod val="60000"/>
              <a:lumOff val="40000"/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Вперёд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Кадры со съёмок </a:t>
            </a:r>
            <a:endParaRPr lang="ru-RU" dirty="0"/>
          </a:p>
        </p:txBody>
      </p:sp>
      <p:pic>
        <p:nvPicPr>
          <p:cNvPr id="10" name="Рисунок 9" descr="TyLC3QYilwo.jpg"/>
          <p:cNvPicPr>
            <a:picLocks noGrp="1" noChangeAspect="1"/>
          </p:cNvPicPr>
          <p:nvPr>
            <p:ph type="pic" idx="1"/>
          </p:nvPr>
        </p:nvPicPr>
        <p:blipFill>
          <a:blip r:embed="rId2" cstate="email"/>
          <a:srcRect/>
          <a:stretch>
            <a:fillRect/>
          </a:stretch>
        </p:blipFill>
        <p:spPr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Управляющая кнопка: настраиваемая 4">
            <a:hlinkClick r:id="rId3" action="ppaction://hlinksldjump" highlightClick="1"/>
          </p:cNvPr>
          <p:cNvSpPr/>
          <p:nvPr/>
        </p:nvSpPr>
        <p:spPr>
          <a:xfrm>
            <a:off x="3786182" y="6500834"/>
            <a:ext cx="1357322" cy="357166"/>
          </a:xfrm>
          <a:prstGeom prst="actionButtonBlank">
            <a:avLst/>
          </a:prstGeom>
          <a:solidFill>
            <a:schemeClr val="accent5">
              <a:lumMod val="60000"/>
              <a:lumOff val="40000"/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 меню</a:t>
            </a:r>
            <a:endParaRPr lang="ru-RU" dirty="0"/>
          </a:p>
        </p:txBody>
      </p:sp>
      <p:sp>
        <p:nvSpPr>
          <p:cNvPr id="6" name="Управляющая кнопка: настраиваемая 5">
            <a:hlinkClick r:id="" action="ppaction://hlinkshowjump?jump=previousslide" highlightClick="1"/>
          </p:cNvPr>
          <p:cNvSpPr/>
          <p:nvPr/>
        </p:nvSpPr>
        <p:spPr>
          <a:xfrm>
            <a:off x="0" y="6500834"/>
            <a:ext cx="1357322" cy="357166"/>
          </a:xfrm>
          <a:prstGeom prst="actionButtonBlank">
            <a:avLst/>
          </a:prstGeom>
          <a:solidFill>
            <a:schemeClr val="accent5">
              <a:lumMod val="60000"/>
              <a:lumOff val="40000"/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  <p:sp>
        <p:nvSpPr>
          <p:cNvPr id="7" name="Управляющая кнопка: настраиваемая 6">
            <a:hlinkClick r:id="" action="ppaction://hlinkshowjump?jump=nextslide" highlightClick="1"/>
          </p:cNvPr>
          <p:cNvSpPr/>
          <p:nvPr/>
        </p:nvSpPr>
        <p:spPr>
          <a:xfrm>
            <a:off x="7786678" y="6500834"/>
            <a:ext cx="1357322" cy="357166"/>
          </a:xfrm>
          <a:prstGeom prst="actionButtonBlank">
            <a:avLst/>
          </a:prstGeom>
          <a:solidFill>
            <a:schemeClr val="accent5">
              <a:lumMod val="60000"/>
              <a:lumOff val="40000"/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Вперёд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Кадры со съёмок </a:t>
            </a:r>
            <a:endParaRPr lang="ru-RU" dirty="0"/>
          </a:p>
        </p:txBody>
      </p:sp>
      <p:pic>
        <p:nvPicPr>
          <p:cNvPr id="9" name="Рисунок 8" descr="KpvkjiiZpkw.jpg"/>
          <p:cNvPicPr>
            <a:picLocks noGrp="1" noChangeAspect="1"/>
          </p:cNvPicPr>
          <p:nvPr>
            <p:ph type="pic" idx="1"/>
          </p:nvPr>
        </p:nvPicPr>
        <p:blipFill>
          <a:blip r:embed="rId2" cstate="email"/>
          <a:srcRect/>
          <a:stretch>
            <a:fillRect/>
          </a:stretch>
        </p:blipFill>
        <p:spPr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Управляющая кнопка: настраиваемая 4">
            <a:hlinkClick r:id="rId3" action="ppaction://hlinksldjump" highlightClick="1"/>
          </p:cNvPr>
          <p:cNvSpPr/>
          <p:nvPr/>
        </p:nvSpPr>
        <p:spPr>
          <a:xfrm>
            <a:off x="3786182" y="6500834"/>
            <a:ext cx="1357322" cy="357166"/>
          </a:xfrm>
          <a:prstGeom prst="actionButtonBlank">
            <a:avLst/>
          </a:prstGeom>
          <a:solidFill>
            <a:schemeClr val="accent5">
              <a:lumMod val="60000"/>
              <a:lumOff val="40000"/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 меню</a:t>
            </a:r>
            <a:endParaRPr lang="ru-RU" dirty="0"/>
          </a:p>
        </p:txBody>
      </p:sp>
      <p:sp>
        <p:nvSpPr>
          <p:cNvPr id="6" name="Управляющая кнопка: настраиваемая 5">
            <a:hlinkClick r:id="" action="ppaction://hlinkshowjump?jump=previousslide" highlightClick="1"/>
          </p:cNvPr>
          <p:cNvSpPr/>
          <p:nvPr/>
        </p:nvSpPr>
        <p:spPr>
          <a:xfrm>
            <a:off x="0" y="6500834"/>
            <a:ext cx="1357322" cy="357166"/>
          </a:xfrm>
          <a:prstGeom prst="actionButtonBlank">
            <a:avLst/>
          </a:prstGeom>
          <a:solidFill>
            <a:schemeClr val="accent5">
              <a:lumMod val="60000"/>
              <a:lumOff val="40000"/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  <p:sp>
        <p:nvSpPr>
          <p:cNvPr id="7" name="Управляющая кнопка: настраиваемая 6">
            <a:hlinkClick r:id="" action="ppaction://hlinkshowjump?jump=nextslide" highlightClick="1"/>
          </p:cNvPr>
          <p:cNvSpPr/>
          <p:nvPr/>
        </p:nvSpPr>
        <p:spPr>
          <a:xfrm>
            <a:off x="7786678" y="6500834"/>
            <a:ext cx="1357322" cy="357166"/>
          </a:xfrm>
          <a:prstGeom prst="actionButtonBlank">
            <a:avLst/>
          </a:prstGeom>
          <a:solidFill>
            <a:schemeClr val="accent5">
              <a:lumMod val="60000"/>
              <a:lumOff val="40000"/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Вперёд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Кадры со съёмок </a:t>
            </a:r>
            <a:endParaRPr lang="ru-RU" dirty="0"/>
          </a:p>
        </p:txBody>
      </p:sp>
      <p:pic>
        <p:nvPicPr>
          <p:cNvPr id="7" name="Рисунок 6" descr="Le4oZZS_2_4.jpg"/>
          <p:cNvPicPr>
            <a:picLocks noGrp="1" noChangeAspect="1"/>
          </p:cNvPicPr>
          <p:nvPr>
            <p:ph type="pic" idx="1"/>
          </p:nvPr>
        </p:nvPicPr>
        <p:blipFill>
          <a:blip r:embed="rId2" cstate="email"/>
          <a:srcRect/>
          <a:stretch>
            <a:fillRect/>
          </a:stretch>
        </p:blipFill>
        <p:spPr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Управляющая кнопка: настраиваемая 4">
            <a:hlinkClick r:id="rId3" action="ppaction://hlinksldjump" highlightClick="1"/>
          </p:cNvPr>
          <p:cNvSpPr/>
          <p:nvPr/>
        </p:nvSpPr>
        <p:spPr>
          <a:xfrm>
            <a:off x="3786182" y="6500834"/>
            <a:ext cx="1357322" cy="357166"/>
          </a:xfrm>
          <a:prstGeom prst="actionButtonBlank">
            <a:avLst/>
          </a:prstGeom>
          <a:solidFill>
            <a:schemeClr val="accent5">
              <a:lumMod val="60000"/>
              <a:lumOff val="40000"/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 меню</a:t>
            </a:r>
            <a:endParaRPr lang="ru-RU" dirty="0"/>
          </a:p>
        </p:txBody>
      </p:sp>
      <p:sp>
        <p:nvSpPr>
          <p:cNvPr id="6" name="Управляющая кнопка: настраиваемая 5">
            <a:hlinkClick r:id="" action="ppaction://hlinkshowjump?jump=previousslide" highlightClick="1"/>
          </p:cNvPr>
          <p:cNvSpPr/>
          <p:nvPr/>
        </p:nvSpPr>
        <p:spPr>
          <a:xfrm>
            <a:off x="0" y="6500834"/>
            <a:ext cx="1357322" cy="357166"/>
          </a:xfrm>
          <a:prstGeom prst="actionButtonBlank">
            <a:avLst/>
          </a:prstGeom>
          <a:solidFill>
            <a:schemeClr val="accent5">
              <a:lumMod val="60000"/>
              <a:lumOff val="40000"/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1988840"/>
            <a:ext cx="9144000" cy="1362075"/>
          </a:xfrm>
        </p:spPr>
        <p:txBody>
          <a:bodyPr>
            <a:noAutofit/>
          </a:bodyPr>
          <a:lstStyle/>
          <a:p>
            <a:r>
              <a:rPr lang="ru-RU" sz="6000" dirty="0" smtClean="0"/>
              <a:t>СПАСИБО </a:t>
            </a: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ru-RU" sz="6000" dirty="0" smtClean="0"/>
              <a:t>ЗА </a:t>
            </a: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ru-RU" sz="6000" dirty="0" smtClean="0"/>
              <a:t>ВНИМАНИЕ</a:t>
            </a:r>
            <a:r>
              <a:rPr lang="ru-RU" sz="6000" dirty="0" smtClean="0"/>
              <a:t>!!!!!</a:t>
            </a:r>
            <a:endParaRPr lang="ru-RU" sz="6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Меню</a:t>
            </a:r>
            <a:endParaRPr lang="ru-RU" dirty="0"/>
          </a:p>
        </p:txBody>
      </p:sp>
      <p:sp>
        <p:nvSpPr>
          <p:cNvPr id="4" name="Пятиугольник 3">
            <a:hlinkClick r:id="rId2" action="ppaction://hlinksldjump"/>
          </p:cNvPr>
          <p:cNvSpPr/>
          <p:nvPr/>
        </p:nvSpPr>
        <p:spPr>
          <a:xfrm>
            <a:off x="214282" y="1142984"/>
            <a:ext cx="4500594" cy="642942"/>
          </a:xfrm>
          <a:prstGeom prst="homePlate">
            <a:avLst/>
          </a:prstGeom>
          <a:solidFill>
            <a:schemeClr val="accent5">
              <a:lumMod val="60000"/>
              <a:lumOff val="40000"/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СЮЖЕТ</a:t>
            </a:r>
            <a:endParaRPr lang="ru-RU" sz="2400" dirty="0"/>
          </a:p>
        </p:txBody>
      </p:sp>
      <p:sp>
        <p:nvSpPr>
          <p:cNvPr id="5" name="Пятиугольник 4">
            <a:hlinkClick r:id="rId3" action="ppaction://hlinksldjump"/>
          </p:cNvPr>
          <p:cNvSpPr/>
          <p:nvPr/>
        </p:nvSpPr>
        <p:spPr>
          <a:xfrm>
            <a:off x="1714480" y="3786190"/>
            <a:ext cx="4500594" cy="642942"/>
          </a:xfrm>
          <a:prstGeom prst="homePlate">
            <a:avLst/>
          </a:prstGeom>
          <a:solidFill>
            <a:schemeClr val="accent5">
              <a:lumMod val="60000"/>
              <a:lumOff val="40000"/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КАДРЫ СО СЪЁМОК</a:t>
            </a:r>
            <a:endParaRPr lang="ru-RU" sz="2400" dirty="0"/>
          </a:p>
        </p:txBody>
      </p:sp>
      <p:sp>
        <p:nvSpPr>
          <p:cNvPr id="6" name="Пятиугольник 5">
            <a:hlinkClick r:id="rId4" action="ppaction://hlinksldjump"/>
          </p:cNvPr>
          <p:cNvSpPr/>
          <p:nvPr/>
        </p:nvSpPr>
        <p:spPr>
          <a:xfrm>
            <a:off x="1214414" y="2857496"/>
            <a:ext cx="4500594" cy="642942"/>
          </a:xfrm>
          <a:prstGeom prst="homePlate">
            <a:avLst/>
          </a:prstGeom>
          <a:solidFill>
            <a:schemeClr val="accent5">
              <a:lumMod val="60000"/>
              <a:lumOff val="40000"/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ПЕРСОНАЖИ</a:t>
            </a:r>
            <a:endParaRPr lang="ru-RU" sz="2400" dirty="0"/>
          </a:p>
        </p:txBody>
      </p:sp>
      <p:sp>
        <p:nvSpPr>
          <p:cNvPr id="7" name="Пятиугольник 6">
            <a:hlinkClick r:id="rId5" action="ppaction://hlinksldjump"/>
          </p:cNvPr>
          <p:cNvSpPr/>
          <p:nvPr/>
        </p:nvSpPr>
        <p:spPr>
          <a:xfrm>
            <a:off x="642910" y="2000240"/>
            <a:ext cx="4500594" cy="642942"/>
          </a:xfrm>
          <a:prstGeom prst="homePlate">
            <a:avLst/>
          </a:prstGeom>
          <a:solidFill>
            <a:schemeClr val="accent5">
              <a:lumMod val="60000"/>
              <a:lumOff val="40000"/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АКТЁРЫ</a:t>
            </a:r>
            <a:endParaRPr lang="ru-RU" sz="2400" dirty="0"/>
          </a:p>
        </p:txBody>
      </p:sp>
      <p:sp>
        <p:nvSpPr>
          <p:cNvPr id="8" name="Пятиугольник 7">
            <a:hlinkClick r:id="rId6" action="ppaction://hlinksldjump"/>
          </p:cNvPr>
          <p:cNvSpPr/>
          <p:nvPr/>
        </p:nvSpPr>
        <p:spPr>
          <a:xfrm>
            <a:off x="2285984" y="4714884"/>
            <a:ext cx="4500594" cy="642942"/>
          </a:xfrm>
          <a:prstGeom prst="homePlate">
            <a:avLst/>
          </a:prstGeom>
          <a:solidFill>
            <a:schemeClr val="accent5">
              <a:lumMod val="60000"/>
              <a:lumOff val="40000"/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ВЫХОД</a:t>
            </a:r>
            <a:endParaRPr lang="ru-RU" sz="2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Сюжет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    Фильм повествует о войне </a:t>
            </a:r>
            <a:r>
              <a:rPr lang="ru-RU" dirty="0" err="1" smtClean="0"/>
              <a:t>автоботов</a:t>
            </a:r>
            <a:r>
              <a:rPr lang="ru-RU" dirty="0" smtClean="0"/>
              <a:t> и </a:t>
            </a:r>
            <a:r>
              <a:rPr lang="ru-RU" dirty="0" err="1" smtClean="0"/>
              <a:t>десептиконов</a:t>
            </a:r>
            <a:r>
              <a:rPr lang="ru-RU" dirty="0" smtClean="0"/>
              <a:t> — разумных инопланетных роботов, способных трансформироваться в разнообразную технику. Предметом их раздора становится могущественный артефакт Великая Искра (англ. </a:t>
            </a:r>
            <a:r>
              <a:rPr lang="ru-RU" i="1" dirty="0" err="1" smtClean="0"/>
              <a:t>AllSpark</a:t>
            </a:r>
            <a:r>
              <a:rPr lang="ru-RU" dirty="0" smtClean="0"/>
              <a:t>), который при неправильном использовании может принести в Галактику разрушения и смерть. </a:t>
            </a:r>
            <a:r>
              <a:rPr lang="ru-RU" dirty="0" err="1" smtClean="0"/>
              <a:t>Автоботы</a:t>
            </a:r>
            <a:r>
              <a:rPr lang="ru-RU" dirty="0" smtClean="0"/>
              <a:t> прилетают на Землю, чтобы защитить Искру от </a:t>
            </a:r>
            <a:r>
              <a:rPr lang="ru-RU" dirty="0" err="1" smtClean="0"/>
              <a:t>десептиконов</a:t>
            </a:r>
            <a:r>
              <a:rPr lang="ru-RU" dirty="0" smtClean="0"/>
              <a:t>, которые хотят использовать её в своих корыстных целях. Слабые, но смелые люди приходят на помощь </a:t>
            </a:r>
            <a:r>
              <a:rPr lang="ru-RU" dirty="0" err="1" smtClean="0"/>
              <a:t>автоботам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4" name="Управляющая кнопка: настраиваемая 3">
            <a:hlinkClick r:id="rId2" action="ppaction://hlinksldjump" highlightClick="1"/>
          </p:cNvPr>
          <p:cNvSpPr/>
          <p:nvPr/>
        </p:nvSpPr>
        <p:spPr>
          <a:xfrm>
            <a:off x="3786182" y="6500834"/>
            <a:ext cx="1357322" cy="357166"/>
          </a:xfrm>
          <a:prstGeom prst="actionButtonBlank">
            <a:avLst/>
          </a:prstGeom>
          <a:solidFill>
            <a:schemeClr val="accent5">
              <a:lumMod val="60000"/>
              <a:lumOff val="40000"/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 меню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Актёры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290638"/>
          <a:ext cx="8358246" cy="43891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4179123"/>
                <a:gridCol w="4179123"/>
              </a:tblGrid>
              <a:tr h="35655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Актёр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Роль</a:t>
                      </a:r>
                      <a:endParaRPr lang="ru-RU" dirty="0"/>
                    </a:p>
                  </a:txBody>
                  <a:tcPr/>
                </a:tc>
              </a:tr>
              <a:tr h="356553"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Шайа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Лабаф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Сэм </a:t>
                      </a:r>
                      <a:r>
                        <a:rPr lang="ru-RU" dirty="0" err="1" smtClean="0"/>
                        <a:t>Уитвики</a:t>
                      </a:r>
                      <a:endParaRPr lang="ru-RU" dirty="0"/>
                    </a:p>
                  </a:txBody>
                  <a:tcPr/>
                </a:tc>
              </a:tr>
              <a:tr h="356553"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Меган</a:t>
                      </a:r>
                      <a:r>
                        <a:rPr lang="ru-RU" dirty="0" smtClean="0"/>
                        <a:t> Фокс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Микаэла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Бейнс</a:t>
                      </a:r>
                      <a:endParaRPr lang="ru-RU" dirty="0"/>
                    </a:p>
                  </a:txBody>
                  <a:tcPr/>
                </a:tc>
              </a:tr>
              <a:tr h="356553"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Кевин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Данн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Рон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Уитвики</a:t>
                      </a:r>
                      <a:endParaRPr lang="ru-RU" dirty="0"/>
                    </a:p>
                  </a:txBody>
                  <a:tcPr/>
                </a:tc>
              </a:tr>
              <a:tr h="356553"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Джули</a:t>
                      </a:r>
                      <a:r>
                        <a:rPr lang="ru-RU" dirty="0" smtClean="0"/>
                        <a:t> Уайт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Джуди </a:t>
                      </a:r>
                      <a:r>
                        <a:rPr lang="ru-RU" dirty="0" err="1" smtClean="0"/>
                        <a:t>Уитвики</a:t>
                      </a:r>
                      <a:endParaRPr lang="ru-RU" dirty="0"/>
                    </a:p>
                  </a:txBody>
                  <a:tcPr/>
                </a:tc>
              </a:tr>
              <a:tr h="35655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Джон </a:t>
                      </a:r>
                      <a:r>
                        <a:rPr lang="ru-RU" dirty="0" err="1" smtClean="0"/>
                        <a:t>Туртурро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агент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Симмонс</a:t>
                      </a:r>
                      <a:endParaRPr lang="ru-RU" dirty="0"/>
                    </a:p>
                  </a:txBody>
                  <a:tcPr/>
                </a:tc>
              </a:tr>
              <a:tr h="356553"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Джош</a:t>
                      </a:r>
                      <a:r>
                        <a:rPr lang="ru-RU" dirty="0" smtClean="0"/>
                        <a:t> Дюамель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капитан</a:t>
                      </a:r>
                      <a:r>
                        <a:rPr lang="ru-RU" dirty="0" smtClean="0"/>
                        <a:t> Уильям </a:t>
                      </a:r>
                      <a:r>
                        <a:rPr lang="ru-RU" dirty="0" err="1" smtClean="0"/>
                        <a:t>Леннокс</a:t>
                      </a:r>
                      <a:endParaRPr lang="ru-RU" dirty="0"/>
                    </a:p>
                  </a:txBody>
                  <a:tcPr/>
                </a:tc>
              </a:tr>
              <a:tr h="35655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Питер </a:t>
                      </a:r>
                      <a:r>
                        <a:rPr lang="ru-RU" dirty="0" err="1" smtClean="0"/>
                        <a:t>Каллен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Оптимус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Прайм</a:t>
                      </a:r>
                      <a:endParaRPr lang="ru-RU" dirty="0"/>
                    </a:p>
                  </a:txBody>
                  <a:tcPr/>
                </a:tc>
              </a:tr>
              <a:tr h="35655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Марк </a:t>
                      </a:r>
                      <a:r>
                        <a:rPr lang="ru-RU" dirty="0" err="1" smtClean="0"/>
                        <a:t>Райан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Бамблби</a:t>
                      </a:r>
                      <a:endParaRPr lang="ru-RU" dirty="0"/>
                    </a:p>
                  </a:txBody>
                  <a:tcPr/>
                </a:tc>
              </a:tr>
              <a:tr h="356553"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Джесс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Харнелл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Айронхайд</a:t>
                      </a:r>
                      <a:r>
                        <a:rPr lang="ru-RU" dirty="0" smtClean="0"/>
                        <a:t>, </a:t>
                      </a:r>
                      <a:r>
                        <a:rPr lang="ru-RU" dirty="0" err="1" smtClean="0"/>
                        <a:t>Баррикейд</a:t>
                      </a:r>
                      <a:endParaRPr lang="ru-RU" dirty="0"/>
                    </a:p>
                  </a:txBody>
                  <a:tcPr/>
                </a:tc>
              </a:tr>
              <a:tr h="35655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Роберт </a:t>
                      </a:r>
                      <a:r>
                        <a:rPr lang="ru-RU" dirty="0" err="1" smtClean="0"/>
                        <a:t>Фоксуорт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Рэтчет</a:t>
                      </a:r>
                      <a:endParaRPr lang="ru-RU" dirty="0"/>
                    </a:p>
                  </a:txBody>
                  <a:tcPr/>
                </a:tc>
              </a:tr>
              <a:tr h="356553"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Дариус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Маккрэри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Джаз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Управляющая кнопка: настраиваемая 4">
            <a:hlinkClick r:id="rId2" action="ppaction://hlinksldjump" highlightClick="1"/>
          </p:cNvPr>
          <p:cNvSpPr/>
          <p:nvPr/>
        </p:nvSpPr>
        <p:spPr>
          <a:xfrm>
            <a:off x="3786182" y="6500834"/>
            <a:ext cx="1357322" cy="357166"/>
          </a:xfrm>
          <a:prstGeom prst="actionButtonBlank">
            <a:avLst/>
          </a:prstGeom>
          <a:solidFill>
            <a:schemeClr val="accent5">
              <a:lumMod val="60000"/>
              <a:lumOff val="40000"/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 меню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Персонажи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В этом разделе вы можете посмотреть на главных персонажей фильма. Выбирай:</a:t>
            </a:r>
          </a:p>
          <a:p>
            <a:pPr algn="ctr"/>
            <a:endParaRPr lang="ru-RU" dirty="0" smtClean="0"/>
          </a:p>
          <a:p>
            <a:endParaRPr lang="ru-RU" dirty="0"/>
          </a:p>
        </p:txBody>
      </p:sp>
      <p:sp>
        <p:nvSpPr>
          <p:cNvPr id="7" name="Управляющая кнопка: настраиваемая 6">
            <a:hlinkClick r:id="rId2" action="ppaction://hlinksldjump" highlightClick="1"/>
          </p:cNvPr>
          <p:cNvSpPr/>
          <p:nvPr/>
        </p:nvSpPr>
        <p:spPr>
          <a:xfrm>
            <a:off x="3786182" y="6500834"/>
            <a:ext cx="1357322" cy="357166"/>
          </a:xfrm>
          <a:prstGeom prst="actionButtonBlank">
            <a:avLst/>
          </a:prstGeom>
          <a:solidFill>
            <a:schemeClr val="accent5">
              <a:lumMod val="60000"/>
              <a:lumOff val="40000"/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 меню</a:t>
            </a:r>
            <a:endParaRPr lang="ru-RU" dirty="0"/>
          </a:p>
        </p:txBody>
      </p:sp>
      <p:sp>
        <p:nvSpPr>
          <p:cNvPr id="5" name="Блок-схема: подготовка 4">
            <a:hlinkClick r:id="rId3" action="ppaction://hlinksldjump"/>
          </p:cNvPr>
          <p:cNvSpPr/>
          <p:nvPr/>
        </p:nvSpPr>
        <p:spPr>
          <a:xfrm>
            <a:off x="500034" y="2428868"/>
            <a:ext cx="8072494" cy="428628"/>
          </a:xfrm>
          <a:prstGeom prst="flowChartPreparation">
            <a:avLst/>
          </a:prstGeom>
          <a:solidFill>
            <a:schemeClr val="accent5">
              <a:lumMod val="60000"/>
              <a:lumOff val="40000"/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Оптимус</a:t>
            </a:r>
            <a:r>
              <a:rPr lang="ru-RU" dirty="0" smtClean="0"/>
              <a:t> </a:t>
            </a:r>
            <a:r>
              <a:rPr lang="ru-RU" dirty="0" err="1" smtClean="0"/>
              <a:t>Прайм</a:t>
            </a:r>
            <a:endParaRPr lang="ru-RU" dirty="0"/>
          </a:p>
        </p:txBody>
      </p:sp>
      <p:sp>
        <p:nvSpPr>
          <p:cNvPr id="8" name="Блок-схема: подготовка 7">
            <a:hlinkClick r:id="rId4" action="ppaction://hlinksldjump"/>
          </p:cNvPr>
          <p:cNvSpPr/>
          <p:nvPr/>
        </p:nvSpPr>
        <p:spPr>
          <a:xfrm>
            <a:off x="500034" y="3071810"/>
            <a:ext cx="8072494" cy="428628"/>
          </a:xfrm>
          <a:prstGeom prst="flowChartPreparation">
            <a:avLst/>
          </a:prstGeom>
          <a:solidFill>
            <a:schemeClr val="accent5">
              <a:lumMod val="60000"/>
              <a:lumOff val="40000"/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Бамблби</a:t>
            </a:r>
            <a:endParaRPr lang="ru-RU" dirty="0"/>
          </a:p>
        </p:txBody>
      </p:sp>
      <p:sp>
        <p:nvSpPr>
          <p:cNvPr id="9" name="Блок-схема: подготовка 8">
            <a:hlinkClick r:id="rId5" action="ppaction://hlinksldjump"/>
          </p:cNvPr>
          <p:cNvSpPr/>
          <p:nvPr/>
        </p:nvSpPr>
        <p:spPr>
          <a:xfrm>
            <a:off x="500034" y="3714752"/>
            <a:ext cx="8072494" cy="428628"/>
          </a:xfrm>
          <a:prstGeom prst="flowChartPreparation">
            <a:avLst/>
          </a:prstGeom>
          <a:solidFill>
            <a:schemeClr val="accent5">
              <a:lumMod val="60000"/>
              <a:lumOff val="40000"/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Рэтчет</a:t>
            </a:r>
            <a:endParaRPr lang="ru-RU" dirty="0"/>
          </a:p>
        </p:txBody>
      </p:sp>
      <p:sp>
        <p:nvSpPr>
          <p:cNvPr id="10" name="Блок-схема: подготовка 9">
            <a:hlinkClick r:id="rId6" action="ppaction://hlinksldjump"/>
          </p:cNvPr>
          <p:cNvSpPr/>
          <p:nvPr/>
        </p:nvSpPr>
        <p:spPr>
          <a:xfrm>
            <a:off x="500034" y="4357694"/>
            <a:ext cx="8072494" cy="428628"/>
          </a:xfrm>
          <a:prstGeom prst="flowChartPreparation">
            <a:avLst/>
          </a:prstGeom>
          <a:solidFill>
            <a:schemeClr val="accent5">
              <a:lumMod val="60000"/>
              <a:lumOff val="40000"/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Айронхайд</a:t>
            </a:r>
            <a:endParaRPr lang="ru-RU" dirty="0"/>
          </a:p>
        </p:txBody>
      </p:sp>
      <p:sp>
        <p:nvSpPr>
          <p:cNvPr id="11" name="Блок-схема: подготовка 10">
            <a:hlinkClick r:id="rId7" action="ppaction://hlinksldjump"/>
          </p:cNvPr>
          <p:cNvSpPr/>
          <p:nvPr/>
        </p:nvSpPr>
        <p:spPr>
          <a:xfrm>
            <a:off x="500034" y="5000636"/>
            <a:ext cx="8072494" cy="428628"/>
          </a:xfrm>
          <a:prstGeom prst="flowChartPreparation">
            <a:avLst/>
          </a:prstGeom>
          <a:solidFill>
            <a:schemeClr val="accent5">
              <a:lumMod val="60000"/>
              <a:lumOff val="40000"/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Джаз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Оптимус</a:t>
            </a:r>
            <a:r>
              <a:rPr lang="ru-RU" dirty="0" smtClean="0"/>
              <a:t> </a:t>
            </a:r>
            <a:r>
              <a:rPr lang="ru-RU" dirty="0" err="1" smtClean="0"/>
              <a:t>Прайм</a:t>
            </a:r>
            <a:r>
              <a:rPr lang="ru-RU" dirty="0" smtClean="0"/>
              <a:t> – </a:t>
            </a:r>
            <a:r>
              <a:rPr lang="ru-RU" dirty="0" err="1" smtClean="0"/>
              <a:t>предваритель</a:t>
            </a:r>
            <a:r>
              <a:rPr lang="ru-RU" dirty="0" smtClean="0"/>
              <a:t> </a:t>
            </a:r>
            <a:r>
              <a:rPr lang="ru-RU" dirty="0" err="1" smtClean="0"/>
              <a:t>автоботов</a:t>
            </a:r>
            <a:endParaRPr lang="ru-RU" dirty="0"/>
          </a:p>
        </p:txBody>
      </p:sp>
      <p:pic>
        <p:nvPicPr>
          <p:cNvPr id="9" name="Содержимое 8" descr="mota_ru_2081614-1280x1024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214313" y="1957705"/>
            <a:ext cx="4281487" cy="342519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Содержимое 9" descr="nastol.com.ua-50057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4648200" y="1959562"/>
            <a:ext cx="4279501" cy="3423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Управляющая кнопка: настраиваемая 3">
            <a:hlinkClick r:id="rId4" action="ppaction://hlinksldjump" highlightClick="1"/>
          </p:cNvPr>
          <p:cNvSpPr/>
          <p:nvPr/>
        </p:nvSpPr>
        <p:spPr>
          <a:xfrm>
            <a:off x="3786182" y="6500834"/>
            <a:ext cx="1357322" cy="357166"/>
          </a:xfrm>
          <a:prstGeom prst="actionButtonBlank">
            <a:avLst/>
          </a:prstGeom>
          <a:solidFill>
            <a:schemeClr val="accent5">
              <a:lumMod val="60000"/>
              <a:lumOff val="40000"/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 меню</a:t>
            </a:r>
            <a:endParaRPr lang="ru-RU" dirty="0"/>
          </a:p>
        </p:txBody>
      </p:sp>
      <p:sp>
        <p:nvSpPr>
          <p:cNvPr id="11" name="Управляющая кнопка: настраиваемая 10">
            <a:hlinkClick r:id="" action="ppaction://hlinkshowjump?jump=nextslide" highlightClick="1"/>
          </p:cNvPr>
          <p:cNvSpPr/>
          <p:nvPr/>
        </p:nvSpPr>
        <p:spPr>
          <a:xfrm>
            <a:off x="7786678" y="6500834"/>
            <a:ext cx="1357322" cy="357166"/>
          </a:xfrm>
          <a:prstGeom prst="actionButtonBlank">
            <a:avLst/>
          </a:prstGeom>
          <a:solidFill>
            <a:schemeClr val="accent5">
              <a:lumMod val="60000"/>
              <a:lumOff val="40000"/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Далее</a:t>
            </a:r>
            <a:endParaRPr lang="ru-RU" dirty="0"/>
          </a:p>
        </p:txBody>
      </p:sp>
      <p:sp>
        <p:nvSpPr>
          <p:cNvPr id="12" name="Управляющая кнопка: настраиваемая 11">
            <a:hlinkClick r:id="rId5" action="ppaction://hlinksldjump" highlightClick="1"/>
          </p:cNvPr>
          <p:cNvSpPr/>
          <p:nvPr/>
        </p:nvSpPr>
        <p:spPr>
          <a:xfrm>
            <a:off x="0" y="6500834"/>
            <a:ext cx="1357322" cy="357166"/>
          </a:xfrm>
          <a:prstGeom prst="actionButtonBlank">
            <a:avLst/>
          </a:prstGeom>
          <a:solidFill>
            <a:schemeClr val="accent5">
              <a:lumMod val="60000"/>
              <a:lumOff val="40000"/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 список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Оптимус</a:t>
            </a:r>
            <a:r>
              <a:rPr lang="ru-RU" dirty="0" smtClean="0"/>
              <a:t> </a:t>
            </a:r>
            <a:r>
              <a:rPr lang="ru-RU" dirty="0" err="1" smtClean="0"/>
              <a:t>Прайм</a:t>
            </a:r>
            <a:r>
              <a:rPr lang="ru-RU" dirty="0" smtClean="0"/>
              <a:t> – </a:t>
            </a:r>
            <a:r>
              <a:rPr lang="ru-RU" dirty="0" err="1" smtClean="0"/>
              <a:t>предваритель</a:t>
            </a:r>
            <a:r>
              <a:rPr lang="ru-RU" dirty="0" smtClean="0"/>
              <a:t> </a:t>
            </a:r>
            <a:r>
              <a:rPr lang="ru-RU" dirty="0" err="1" smtClean="0"/>
              <a:t>автоботов</a:t>
            </a:r>
            <a:endParaRPr lang="ru-RU" dirty="0"/>
          </a:p>
        </p:txBody>
      </p:sp>
      <p:pic>
        <p:nvPicPr>
          <p:cNvPr id="5" name="Содержимое 4" descr="Optimus-Prime-City-Transformers-3-1024x1280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214313" y="1957705"/>
            <a:ext cx="4281487" cy="342519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Содержимое 5" descr="transformers_3_optimus_prime_2-1280x1024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4648200" y="1963314"/>
            <a:ext cx="4279500" cy="3423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Управляющая кнопка: настраиваемая 7">
            <a:hlinkClick r:id="rId4" action="ppaction://hlinksldjump" highlightClick="1"/>
          </p:cNvPr>
          <p:cNvSpPr/>
          <p:nvPr/>
        </p:nvSpPr>
        <p:spPr>
          <a:xfrm>
            <a:off x="3786182" y="6500834"/>
            <a:ext cx="1357322" cy="357166"/>
          </a:xfrm>
          <a:prstGeom prst="actionButtonBlank">
            <a:avLst/>
          </a:prstGeom>
          <a:solidFill>
            <a:schemeClr val="accent5">
              <a:lumMod val="60000"/>
              <a:lumOff val="40000"/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 меню</a:t>
            </a:r>
            <a:endParaRPr lang="ru-RU" dirty="0"/>
          </a:p>
        </p:txBody>
      </p:sp>
      <p:sp>
        <p:nvSpPr>
          <p:cNvPr id="9" name="Управляющая кнопка: настраиваемая 8">
            <a:hlinkClick r:id="rId5" action="ppaction://hlinksldjump" highlightClick="1"/>
          </p:cNvPr>
          <p:cNvSpPr/>
          <p:nvPr/>
        </p:nvSpPr>
        <p:spPr>
          <a:xfrm>
            <a:off x="0" y="6500834"/>
            <a:ext cx="1357322" cy="357166"/>
          </a:xfrm>
          <a:prstGeom prst="actionButtonBlank">
            <a:avLst/>
          </a:prstGeom>
          <a:solidFill>
            <a:schemeClr val="accent5">
              <a:lumMod val="60000"/>
              <a:lumOff val="40000"/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 список</a:t>
            </a:r>
            <a:endParaRPr lang="ru-RU" dirty="0"/>
          </a:p>
        </p:txBody>
      </p:sp>
      <p:sp>
        <p:nvSpPr>
          <p:cNvPr id="10" name="Управляющая кнопка: настраиваемая 9">
            <a:hlinkClick r:id="" action="ppaction://hlinkshowjump?jump=previousslide" highlightClick="1"/>
          </p:cNvPr>
          <p:cNvSpPr/>
          <p:nvPr/>
        </p:nvSpPr>
        <p:spPr>
          <a:xfrm>
            <a:off x="7786678" y="6500834"/>
            <a:ext cx="1357322" cy="357166"/>
          </a:xfrm>
          <a:prstGeom prst="actionButtonBlank">
            <a:avLst/>
          </a:prstGeom>
          <a:solidFill>
            <a:schemeClr val="accent5">
              <a:lumMod val="60000"/>
              <a:lumOff val="40000"/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Бамблби</a:t>
            </a:r>
            <a:endParaRPr lang="ru-RU" dirty="0"/>
          </a:p>
        </p:txBody>
      </p:sp>
      <p:pic>
        <p:nvPicPr>
          <p:cNvPr id="7" name="Содержимое 6" descr="mota_ru_2082429-1280x1024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214313" y="1957705"/>
            <a:ext cx="4281487" cy="342519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Содержимое 7" descr="119471_1280_1024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4648200" y="1963314"/>
            <a:ext cx="4279500" cy="3423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Управляющая кнопка: настраиваемая 4">
            <a:hlinkClick r:id="rId4" action="ppaction://hlinksldjump" highlightClick="1"/>
          </p:cNvPr>
          <p:cNvSpPr/>
          <p:nvPr/>
        </p:nvSpPr>
        <p:spPr>
          <a:xfrm>
            <a:off x="0" y="6500834"/>
            <a:ext cx="1357322" cy="357166"/>
          </a:xfrm>
          <a:prstGeom prst="actionButtonBlank">
            <a:avLst/>
          </a:prstGeom>
          <a:solidFill>
            <a:schemeClr val="accent5">
              <a:lumMod val="60000"/>
              <a:lumOff val="40000"/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 список</a:t>
            </a:r>
            <a:endParaRPr lang="ru-RU" dirty="0"/>
          </a:p>
        </p:txBody>
      </p:sp>
      <p:sp>
        <p:nvSpPr>
          <p:cNvPr id="6" name="Управляющая кнопка: настраиваемая 5">
            <a:hlinkClick r:id="rId5" action="ppaction://hlinksldjump" highlightClick="1"/>
          </p:cNvPr>
          <p:cNvSpPr/>
          <p:nvPr/>
        </p:nvSpPr>
        <p:spPr>
          <a:xfrm>
            <a:off x="3786182" y="6500834"/>
            <a:ext cx="1357322" cy="357166"/>
          </a:xfrm>
          <a:prstGeom prst="actionButtonBlank">
            <a:avLst/>
          </a:prstGeom>
          <a:solidFill>
            <a:schemeClr val="accent5">
              <a:lumMod val="60000"/>
              <a:lumOff val="40000"/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 меню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Рэтчет</a:t>
            </a:r>
            <a:endParaRPr lang="ru-RU" dirty="0"/>
          </a:p>
        </p:txBody>
      </p:sp>
      <p:pic>
        <p:nvPicPr>
          <p:cNvPr id="7" name="Содержимое 6" descr="transformers-hd-wallpaper_1280x1024_70640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214313" y="1957705"/>
            <a:ext cx="4281487" cy="342519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Содержимое 7" descr="Hummer-Transformer-Fire-Department-1024x1280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4648200" y="1963314"/>
            <a:ext cx="4279500" cy="3423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Управляющая кнопка: настраиваемая 4">
            <a:hlinkClick r:id="rId4" action="ppaction://hlinksldjump" highlightClick="1"/>
          </p:cNvPr>
          <p:cNvSpPr/>
          <p:nvPr/>
        </p:nvSpPr>
        <p:spPr>
          <a:xfrm>
            <a:off x="0" y="6500834"/>
            <a:ext cx="1357322" cy="357166"/>
          </a:xfrm>
          <a:prstGeom prst="actionButtonBlank">
            <a:avLst/>
          </a:prstGeom>
          <a:solidFill>
            <a:schemeClr val="accent5">
              <a:lumMod val="60000"/>
              <a:lumOff val="40000"/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 список</a:t>
            </a:r>
            <a:endParaRPr lang="ru-RU" dirty="0"/>
          </a:p>
        </p:txBody>
      </p:sp>
      <p:sp>
        <p:nvSpPr>
          <p:cNvPr id="6" name="Управляющая кнопка: настраиваемая 5">
            <a:hlinkClick r:id="rId5" action="ppaction://hlinksldjump" highlightClick="1"/>
          </p:cNvPr>
          <p:cNvSpPr/>
          <p:nvPr/>
        </p:nvSpPr>
        <p:spPr>
          <a:xfrm>
            <a:off x="3786182" y="6500834"/>
            <a:ext cx="1357322" cy="357166"/>
          </a:xfrm>
          <a:prstGeom prst="actionButtonBlank">
            <a:avLst/>
          </a:prstGeom>
          <a:solidFill>
            <a:schemeClr val="accent5">
              <a:lumMod val="60000"/>
              <a:lumOff val="40000"/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 меню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199</Words>
  <Application>Microsoft Office PowerPoint</Application>
  <PresentationFormat>Экран (4:3)</PresentationFormat>
  <Paragraphs>95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Трансформеры</vt:lpstr>
      <vt:lpstr>Меню</vt:lpstr>
      <vt:lpstr>Сюжет</vt:lpstr>
      <vt:lpstr>Актёры</vt:lpstr>
      <vt:lpstr>Персонажи</vt:lpstr>
      <vt:lpstr>Оптимус Прайм – предваритель автоботов</vt:lpstr>
      <vt:lpstr>Оптимус Прайм – предваритель автоботов</vt:lpstr>
      <vt:lpstr>Бамблби</vt:lpstr>
      <vt:lpstr>Рэтчет</vt:lpstr>
      <vt:lpstr>Айронхайд</vt:lpstr>
      <vt:lpstr>Капитан Джаз</vt:lpstr>
      <vt:lpstr>Кадры со съёмок </vt:lpstr>
      <vt:lpstr>Кадры со съёмок </vt:lpstr>
      <vt:lpstr>Кадры со съёмок </vt:lpstr>
      <vt:lpstr>Кадры со съёмок </vt:lpstr>
      <vt:lpstr>Кадры со съёмок </vt:lpstr>
      <vt:lpstr>Кадры со съёмок </vt:lpstr>
      <vt:lpstr>Кадры со съёмок </vt:lpstr>
      <vt:lpstr>СПАСИБО  ЗА  ВНИМАНИЕ!!!!!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по фильму «Трансформеры»</dc:title>
  <cp:lastModifiedBy>Admin</cp:lastModifiedBy>
  <cp:revision>29</cp:revision>
  <dcterms:modified xsi:type="dcterms:W3CDTF">2014-06-22T19:29:42Z</dcterms:modified>
</cp:coreProperties>
</file>